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svg" ContentType="image/svg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74" r:id="rId3"/>
    <p:sldId id="276" r:id="rId4"/>
    <p:sldId id="275" r:id="rId5"/>
    <p:sldId id="278" r:id="rId6"/>
    <p:sldId id="282" r:id="rId7"/>
    <p:sldId id="257" r:id="rId8"/>
    <p:sldId id="261" r:id="rId9"/>
    <p:sldId id="285" r:id="rId10"/>
    <p:sldId id="308" r:id="rId11"/>
    <p:sldId id="262" r:id="rId12"/>
    <p:sldId id="284" r:id="rId13"/>
    <p:sldId id="266" r:id="rId14"/>
    <p:sldId id="268" r:id="rId15"/>
    <p:sldId id="265" r:id="rId16"/>
    <p:sldId id="277" r:id="rId17"/>
    <p:sldId id="288" r:id="rId18"/>
    <p:sldId id="287" r:id="rId19"/>
    <p:sldId id="295" r:id="rId20"/>
    <p:sldId id="289" r:id="rId21"/>
    <p:sldId id="290" r:id="rId22"/>
    <p:sldId id="291" r:id="rId23"/>
    <p:sldId id="296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271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72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Relationship Id="rId41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svg"/><Relationship Id="rId5" Type="http://schemas.openxmlformats.org/officeDocument/2006/relationships/image" Target="../media/image3.png"/><Relationship Id="rId6" Type="http://schemas.openxmlformats.org/officeDocument/2006/relationships/image" Target="../media/image7.svg"/><Relationship Id="rId7" Type="http://schemas.openxmlformats.org/officeDocument/2006/relationships/image" Target="../media/image4.png"/><Relationship Id="rId8" Type="http://schemas.openxmlformats.org/officeDocument/2006/relationships/image" Target="../media/image9.svg"/><Relationship Id="rId9" Type="http://schemas.openxmlformats.org/officeDocument/2006/relationships/image" Target="../media/image5.png"/><Relationship Id="rId10" Type="http://schemas.openxmlformats.org/officeDocument/2006/relationships/image" Target="../media/image11.svg"/><Relationship Id="rId1" Type="http://schemas.openxmlformats.org/officeDocument/2006/relationships/image" Target="../media/image1.png"/><Relationship Id="rId2" Type="http://schemas.openxmlformats.org/officeDocument/2006/relationships/image" Target="../media/image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svg"/><Relationship Id="rId5" Type="http://schemas.openxmlformats.org/officeDocument/2006/relationships/image" Target="../media/image3.png"/><Relationship Id="rId6" Type="http://schemas.openxmlformats.org/officeDocument/2006/relationships/image" Target="../media/image7.svg"/><Relationship Id="rId7" Type="http://schemas.openxmlformats.org/officeDocument/2006/relationships/image" Target="../media/image4.png"/><Relationship Id="rId8" Type="http://schemas.openxmlformats.org/officeDocument/2006/relationships/image" Target="../media/image9.svg"/><Relationship Id="rId9" Type="http://schemas.openxmlformats.org/officeDocument/2006/relationships/image" Target="../media/image5.png"/><Relationship Id="rId10" Type="http://schemas.openxmlformats.org/officeDocument/2006/relationships/image" Target="../media/image11.svg"/><Relationship Id="rId1" Type="http://schemas.openxmlformats.org/officeDocument/2006/relationships/image" Target="../media/image1.png"/><Relationship Id="rId2" Type="http://schemas.openxmlformats.org/officeDocument/2006/relationships/image" Target="../media/image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B0E187-32D9-45CE-9A6C-4DDFAA96C513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</dgm:pt>
    <dgm:pt modelId="{4C558406-A23E-4BB0-90AA-C94CA1C71E3F}">
      <dgm:prSet phldrT="[텍스트]" custT="1"/>
      <dgm:spPr/>
      <dgm:t>
        <a:bodyPr/>
        <a:lstStyle/>
        <a:p>
          <a:pPr latinLnBrk="1"/>
          <a:r>
            <a:rPr lang="ko-KR" altLang="en-US" sz="2800" b="1" dirty="0"/>
            <a:t>비판막성 심방세동</a:t>
          </a:r>
        </a:p>
      </dgm:t>
    </dgm:pt>
    <dgm:pt modelId="{F34F35C6-2B6B-4337-9D65-93D573350E78}" type="parTrans" cxnId="{425D2245-9916-4B69-A239-C95237C67EB8}">
      <dgm:prSet/>
      <dgm:spPr/>
      <dgm:t>
        <a:bodyPr/>
        <a:lstStyle/>
        <a:p>
          <a:pPr latinLnBrk="1"/>
          <a:endParaRPr lang="ko-KR" altLang="en-US"/>
        </a:p>
      </dgm:t>
    </dgm:pt>
    <dgm:pt modelId="{C10B066A-372F-467B-BE89-D776FCEBB417}" type="sibTrans" cxnId="{425D2245-9916-4B69-A239-C95237C67EB8}">
      <dgm:prSet/>
      <dgm:spPr/>
      <dgm:t>
        <a:bodyPr/>
        <a:lstStyle/>
        <a:p>
          <a:pPr latinLnBrk="1"/>
          <a:endParaRPr lang="ko-KR" altLang="en-US"/>
        </a:p>
      </dgm:t>
    </dgm:pt>
    <dgm:pt modelId="{BE8F6E6C-4BC4-498B-B4A8-BB2B6D39D540}">
      <dgm:prSet/>
      <dgm:spPr/>
      <dgm:t>
        <a:bodyPr/>
        <a:lstStyle/>
        <a:p>
          <a:pPr latinLnBrk="1"/>
          <a:r>
            <a:rPr lang="ko-KR" altLang="en-US"/>
            <a:t>인공판막</a:t>
          </a:r>
          <a:endParaRPr lang="en-US" altLang="ko-KR" dirty="0"/>
        </a:p>
      </dgm:t>
    </dgm:pt>
    <dgm:pt modelId="{8500C3D1-4A54-4664-A48D-8D7DCEE5521B}" type="parTrans" cxnId="{19137919-2ECA-4E95-9C6A-2A47A6F5D909}">
      <dgm:prSet/>
      <dgm:spPr/>
      <dgm:t>
        <a:bodyPr/>
        <a:lstStyle/>
        <a:p>
          <a:pPr latinLnBrk="1"/>
          <a:endParaRPr lang="ko-KR" altLang="en-US"/>
        </a:p>
      </dgm:t>
    </dgm:pt>
    <dgm:pt modelId="{2364DC09-1A59-443D-9C25-0E28E176BCA9}" type="sibTrans" cxnId="{19137919-2ECA-4E95-9C6A-2A47A6F5D909}">
      <dgm:prSet/>
      <dgm:spPr/>
      <dgm:t>
        <a:bodyPr/>
        <a:lstStyle/>
        <a:p>
          <a:pPr latinLnBrk="1"/>
          <a:endParaRPr lang="ko-KR" altLang="en-US"/>
        </a:p>
      </dgm:t>
    </dgm:pt>
    <dgm:pt modelId="{3E797343-DC83-4031-9B2F-06E3F8FE9EDF}">
      <dgm:prSet/>
      <dgm:spPr/>
      <dgm:t>
        <a:bodyPr/>
        <a:lstStyle/>
        <a:p>
          <a:pPr latinLnBrk="1"/>
          <a:r>
            <a:rPr lang="ko-KR" altLang="en-US"/>
            <a:t>좌심실 혈전증</a:t>
          </a:r>
          <a:endParaRPr lang="en-US" altLang="ko-KR" dirty="0"/>
        </a:p>
      </dgm:t>
    </dgm:pt>
    <dgm:pt modelId="{6E8A4ED9-43BC-4855-8DC5-95CF0D6618D7}" type="parTrans" cxnId="{39167579-5B66-4F14-806E-51A9F11403B4}">
      <dgm:prSet/>
      <dgm:spPr/>
      <dgm:t>
        <a:bodyPr/>
        <a:lstStyle/>
        <a:p>
          <a:pPr latinLnBrk="1"/>
          <a:endParaRPr lang="ko-KR" altLang="en-US"/>
        </a:p>
      </dgm:t>
    </dgm:pt>
    <dgm:pt modelId="{CF7147E1-5255-4AC6-BCAD-1897896E2489}" type="sibTrans" cxnId="{39167579-5B66-4F14-806E-51A9F11403B4}">
      <dgm:prSet/>
      <dgm:spPr/>
      <dgm:t>
        <a:bodyPr/>
        <a:lstStyle/>
        <a:p>
          <a:pPr latinLnBrk="1"/>
          <a:endParaRPr lang="ko-KR" altLang="en-US"/>
        </a:p>
      </dgm:t>
    </dgm:pt>
    <dgm:pt modelId="{B4CAB8A9-32CC-4CB1-8FA3-D8A69D4C6026}">
      <dgm:prSet/>
      <dgm:spPr/>
      <dgm:t>
        <a:bodyPr/>
        <a:lstStyle/>
        <a:p>
          <a:pPr latinLnBrk="1"/>
          <a:r>
            <a:rPr lang="ko-KR" altLang="en-US"/>
            <a:t>점액종</a:t>
          </a:r>
          <a:endParaRPr lang="en-US" altLang="ko-KR" dirty="0"/>
        </a:p>
      </dgm:t>
    </dgm:pt>
    <dgm:pt modelId="{D10E0378-1A55-4ECF-9C0D-7E8ADDE39BFA}" type="parTrans" cxnId="{B9FAA791-0650-4BE7-86F7-AC5F54F43CB3}">
      <dgm:prSet/>
      <dgm:spPr/>
      <dgm:t>
        <a:bodyPr/>
        <a:lstStyle/>
        <a:p>
          <a:pPr latinLnBrk="1"/>
          <a:endParaRPr lang="ko-KR" altLang="en-US"/>
        </a:p>
      </dgm:t>
    </dgm:pt>
    <dgm:pt modelId="{88A3AD78-9EFD-47C9-9C6A-DF4FC63B3791}" type="sibTrans" cxnId="{B9FAA791-0650-4BE7-86F7-AC5F54F43CB3}">
      <dgm:prSet/>
      <dgm:spPr/>
      <dgm:t>
        <a:bodyPr/>
        <a:lstStyle/>
        <a:p>
          <a:pPr latinLnBrk="1"/>
          <a:endParaRPr lang="ko-KR" altLang="en-US"/>
        </a:p>
      </dgm:t>
    </dgm:pt>
    <dgm:pt modelId="{E67F5725-E6BB-47E6-8AA9-81C92F38D519}">
      <dgm:prSet/>
      <dgm:spPr/>
      <dgm:t>
        <a:bodyPr/>
        <a:lstStyle/>
        <a:p>
          <a:pPr latinLnBrk="1"/>
          <a:r>
            <a:rPr lang="ko-KR" altLang="en-US"/>
            <a:t>감염성 심내막염</a:t>
          </a:r>
          <a:endParaRPr lang="en-US" altLang="ko-KR" dirty="0"/>
        </a:p>
      </dgm:t>
    </dgm:pt>
    <dgm:pt modelId="{0BD1B7A8-7B6B-4951-9873-EB5018846620}" type="parTrans" cxnId="{9D3A9FF4-381A-4BCF-A431-0F71568ABC57}">
      <dgm:prSet/>
      <dgm:spPr/>
      <dgm:t>
        <a:bodyPr/>
        <a:lstStyle/>
        <a:p>
          <a:pPr latinLnBrk="1"/>
          <a:endParaRPr lang="ko-KR" altLang="en-US"/>
        </a:p>
      </dgm:t>
    </dgm:pt>
    <dgm:pt modelId="{3D37C737-80C1-4327-BD4D-AB7E707B896A}" type="sibTrans" cxnId="{9D3A9FF4-381A-4BCF-A431-0F71568ABC57}">
      <dgm:prSet/>
      <dgm:spPr/>
      <dgm:t>
        <a:bodyPr/>
        <a:lstStyle/>
        <a:p>
          <a:pPr latinLnBrk="1"/>
          <a:endParaRPr lang="ko-KR" altLang="en-US"/>
        </a:p>
      </dgm:t>
    </dgm:pt>
    <dgm:pt modelId="{7ED64BF7-8219-4EAA-AF02-8D547DFC0B21}" type="pres">
      <dgm:prSet presAssocID="{11B0E187-32D9-45CE-9A6C-4DDFAA96C513}" presName="linearFlow" presStyleCnt="0">
        <dgm:presLayoutVars>
          <dgm:dir/>
          <dgm:resizeHandles val="exact"/>
        </dgm:presLayoutVars>
      </dgm:prSet>
      <dgm:spPr/>
    </dgm:pt>
    <dgm:pt modelId="{CD6AA13C-18AB-4EE9-87C5-7BC1A58B27E8}" type="pres">
      <dgm:prSet presAssocID="{4C558406-A23E-4BB0-90AA-C94CA1C71E3F}" presName="composite" presStyleCnt="0"/>
      <dgm:spPr/>
    </dgm:pt>
    <dgm:pt modelId="{27A9D9FD-4D10-4E06-9E1D-9A7E883D7AF0}" type="pres">
      <dgm:prSet presAssocID="{4C558406-A23E-4BB0-90AA-C94CA1C71E3F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심장 박동"/>
        </a:ext>
      </dgm:extLst>
    </dgm:pt>
    <dgm:pt modelId="{09E371E0-D16C-4562-93C8-6A46E47C2A64}" type="pres">
      <dgm:prSet presAssocID="{4C558406-A23E-4BB0-90AA-C94CA1C71E3F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DE3B4D-58B3-42AF-95AE-6E5AB5EBF338}" type="pres">
      <dgm:prSet presAssocID="{C10B066A-372F-467B-BE89-D776FCEBB417}" presName="spacing" presStyleCnt="0"/>
      <dgm:spPr/>
    </dgm:pt>
    <dgm:pt modelId="{AA8DC3B6-27E6-433E-9700-93E5B7660E02}" type="pres">
      <dgm:prSet presAssocID="{BE8F6E6C-4BC4-498B-B4A8-BB2B6D39D540}" presName="composite" presStyleCnt="0"/>
      <dgm:spPr/>
    </dgm:pt>
    <dgm:pt modelId="{81C34847-40E0-4875-8A8F-A19E674E6DFB}" type="pres">
      <dgm:prSet presAssocID="{BE8F6E6C-4BC4-498B-B4A8-BB2B6D39D540}" presName="imgShp" presStyleLbl="fgImgPlac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하트"/>
        </a:ext>
      </dgm:extLst>
    </dgm:pt>
    <dgm:pt modelId="{030BA7B1-6C67-4BF4-A175-582098A2564F}" type="pres">
      <dgm:prSet presAssocID="{BE8F6E6C-4BC4-498B-B4A8-BB2B6D39D540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A5AD69-56FD-4223-949C-906C66B1454D}" type="pres">
      <dgm:prSet presAssocID="{2364DC09-1A59-443D-9C25-0E28E176BCA9}" presName="spacing" presStyleCnt="0"/>
      <dgm:spPr/>
    </dgm:pt>
    <dgm:pt modelId="{27FA9CF1-BB9E-460A-AE60-5F77B65BBFA4}" type="pres">
      <dgm:prSet presAssocID="{3E797343-DC83-4031-9B2F-06E3F8FE9EDF}" presName="composite" presStyleCnt="0"/>
      <dgm:spPr/>
    </dgm:pt>
    <dgm:pt modelId="{70797869-9F18-4363-BC36-FB01DAF02FE1}" type="pres">
      <dgm:prSet presAssocID="{3E797343-DC83-4031-9B2F-06E3F8FE9EDF}" presName="imgShp" presStyleLbl="fgImgPlac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공유"/>
        </a:ext>
      </dgm:extLst>
    </dgm:pt>
    <dgm:pt modelId="{70F13AFF-BCC7-4E88-A245-5C2F56D788DC}" type="pres">
      <dgm:prSet presAssocID="{3E797343-DC83-4031-9B2F-06E3F8FE9EDF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A7B987-D860-46F5-A56D-64304120672B}" type="pres">
      <dgm:prSet presAssocID="{CF7147E1-5255-4AC6-BCAD-1897896E2489}" presName="spacing" presStyleCnt="0"/>
      <dgm:spPr/>
    </dgm:pt>
    <dgm:pt modelId="{BDA5D2EC-E889-427C-816F-6FEB8B329F03}" type="pres">
      <dgm:prSet presAssocID="{B4CAB8A9-32CC-4CB1-8FA3-D8A69D4C6026}" presName="composite" presStyleCnt="0"/>
      <dgm:spPr/>
    </dgm:pt>
    <dgm:pt modelId="{2FE6E1DD-BE95-49CB-86D7-503D06A4B174}" type="pres">
      <dgm:prSet presAssocID="{B4CAB8A9-32CC-4CB1-8FA3-D8A69D4C6026}" presName="imgShp" presStyleLbl="fgImgPlac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0CB68FD9-94B2-453D-BD56-D0ABDF3463BB}" type="pres">
      <dgm:prSet presAssocID="{B4CAB8A9-32CC-4CB1-8FA3-D8A69D4C6026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6D4F2B-E051-4FB8-9627-165409D153A3}" type="pres">
      <dgm:prSet presAssocID="{88A3AD78-9EFD-47C9-9C6A-DF4FC63B3791}" presName="spacing" presStyleCnt="0"/>
      <dgm:spPr/>
    </dgm:pt>
    <dgm:pt modelId="{8C48FBCE-5966-4AF5-BA40-3AC1624A577C}" type="pres">
      <dgm:prSet presAssocID="{E67F5725-E6BB-47E6-8AA9-81C92F38D519}" presName="composite" presStyleCnt="0"/>
      <dgm:spPr/>
    </dgm:pt>
    <dgm:pt modelId="{D4FB0D39-0C45-4B36-86B7-A576D36912E3}" type="pres">
      <dgm:prSet presAssocID="{E67F5725-E6BB-47E6-8AA9-81C92F38D519}" presName="imgShp" presStyleLbl="fgImgPlac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바늘"/>
        </a:ext>
      </dgm:extLst>
    </dgm:pt>
    <dgm:pt modelId="{0D71609A-D619-4321-A7E3-476E5FA7C8F3}" type="pres">
      <dgm:prSet presAssocID="{E67F5725-E6BB-47E6-8AA9-81C92F38D519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9137919-2ECA-4E95-9C6A-2A47A6F5D909}" srcId="{11B0E187-32D9-45CE-9A6C-4DDFAA96C513}" destId="{BE8F6E6C-4BC4-498B-B4A8-BB2B6D39D540}" srcOrd="1" destOrd="0" parTransId="{8500C3D1-4A54-4664-A48D-8D7DCEE5521B}" sibTransId="{2364DC09-1A59-443D-9C25-0E28E176BCA9}"/>
    <dgm:cxn modelId="{425D2245-9916-4B69-A239-C95237C67EB8}" srcId="{11B0E187-32D9-45CE-9A6C-4DDFAA96C513}" destId="{4C558406-A23E-4BB0-90AA-C94CA1C71E3F}" srcOrd="0" destOrd="0" parTransId="{F34F35C6-2B6B-4337-9D65-93D573350E78}" sibTransId="{C10B066A-372F-467B-BE89-D776FCEBB417}"/>
    <dgm:cxn modelId="{B9FAA791-0650-4BE7-86F7-AC5F54F43CB3}" srcId="{11B0E187-32D9-45CE-9A6C-4DDFAA96C513}" destId="{B4CAB8A9-32CC-4CB1-8FA3-D8A69D4C6026}" srcOrd="3" destOrd="0" parTransId="{D10E0378-1A55-4ECF-9C0D-7E8ADDE39BFA}" sibTransId="{88A3AD78-9EFD-47C9-9C6A-DF4FC63B3791}"/>
    <dgm:cxn modelId="{9D3A9FF4-381A-4BCF-A431-0F71568ABC57}" srcId="{11B0E187-32D9-45CE-9A6C-4DDFAA96C513}" destId="{E67F5725-E6BB-47E6-8AA9-81C92F38D519}" srcOrd="4" destOrd="0" parTransId="{0BD1B7A8-7B6B-4951-9873-EB5018846620}" sibTransId="{3D37C737-80C1-4327-BD4D-AB7E707B896A}"/>
    <dgm:cxn modelId="{AEF986AA-33A8-4518-A432-01B2223748FC}" type="presOf" srcId="{11B0E187-32D9-45CE-9A6C-4DDFAA96C513}" destId="{7ED64BF7-8219-4EAA-AF02-8D547DFC0B21}" srcOrd="0" destOrd="0" presId="urn:microsoft.com/office/officeart/2005/8/layout/vList3"/>
    <dgm:cxn modelId="{65C8210E-3C9B-4F23-86FA-2B33E7B8E5FD}" type="presOf" srcId="{B4CAB8A9-32CC-4CB1-8FA3-D8A69D4C6026}" destId="{0CB68FD9-94B2-453D-BD56-D0ABDF3463BB}" srcOrd="0" destOrd="0" presId="urn:microsoft.com/office/officeart/2005/8/layout/vList3"/>
    <dgm:cxn modelId="{AEE4383E-9287-4400-A8C0-F0F625527037}" type="presOf" srcId="{E67F5725-E6BB-47E6-8AA9-81C92F38D519}" destId="{0D71609A-D619-4321-A7E3-476E5FA7C8F3}" srcOrd="0" destOrd="0" presId="urn:microsoft.com/office/officeart/2005/8/layout/vList3"/>
    <dgm:cxn modelId="{EDE1862F-2773-490D-A798-362A61597AAE}" type="presOf" srcId="{3E797343-DC83-4031-9B2F-06E3F8FE9EDF}" destId="{70F13AFF-BCC7-4E88-A245-5C2F56D788DC}" srcOrd="0" destOrd="0" presId="urn:microsoft.com/office/officeart/2005/8/layout/vList3"/>
    <dgm:cxn modelId="{39167579-5B66-4F14-806E-51A9F11403B4}" srcId="{11B0E187-32D9-45CE-9A6C-4DDFAA96C513}" destId="{3E797343-DC83-4031-9B2F-06E3F8FE9EDF}" srcOrd="2" destOrd="0" parTransId="{6E8A4ED9-43BC-4855-8DC5-95CF0D6618D7}" sibTransId="{CF7147E1-5255-4AC6-BCAD-1897896E2489}"/>
    <dgm:cxn modelId="{99779F1A-CE33-44F9-A78C-15D10AF9F524}" type="presOf" srcId="{4C558406-A23E-4BB0-90AA-C94CA1C71E3F}" destId="{09E371E0-D16C-4562-93C8-6A46E47C2A64}" srcOrd="0" destOrd="0" presId="urn:microsoft.com/office/officeart/2005/8/layout/vList3"/>
    <dgm:cxn modelId="{8E66FB15-090C-4CED-846D-3398CE4A8416}" type="presOf" srcId="{BE8F6E6C-4BC4-498B-B4A8-BB2B6D39D540}" destId="{030BA7B1-6C67-4BF4-A175-582098A2564F}" srcOrd="0" destOrd="0" presId="urn:microsoft.com/office/officeart/2005/8/layout/vList3"/>
    <dgm:cxn modelId="{A60EDEA0-DD8B-4E26-9195-5FAABB77D383}" type="presParOf" srcId="{7ED64BF7-8219-4EAA-AF02-8D547DFC0B21}" destId="{CD6AA13C-18AB-4EE9-87C5-7BC1A58B27E8}" srcOrd="0" destOrd="0" presId="urn:microsoft.com/office/officeart/2005/8/layout/vList3"/>
    <dgm:cxn modelId="{D72A4BB9-77C5-4024-ADC1-089E0CB754E4}" type="presParOf" srcId="{CD6AA13C-18AB-4EE9-87C5-7BC1A58B27E8}" destId="{27A9D9FD-4D10-4E06-9E1D-9A7E883D7AF0}" srcOrd="0" destOrd="0" presId="urn:microsoft.com/office/officeart/2005/8/layout/vList3"/>
    <dgm:cxn modelId="{905B6767-FDF8-4F23-B39A-B23F63112209}" type="presParOf" srcId="{CD6AA13C-18AB-4EE9-87C5-7BC1A58B27E8}" destId="{09E371E0-D16C-4562-93C8-6A46E47C2A64}" srcOrd="1" destOrd="0" presId="urn:microsoft.com/office/officeart/2005/8/layout/vList3"/>
    <dgm:cxn modelId="{3F8CBF5B-724E-4010-A17F-12B4E315EC5E}" type="presParOf" srcId="{7ED64BF7-8219-4EAA-AF02-8D547DFC0B21}" destId="{8CDE3B4D-58B3-42AF-95AE-6E5AB5EBF338}" srcOrd="1" destOrd="0" presId="urn:microsoft.com/office/officeart/2005/8/layout/vList3"/>
    <dgm:cxn modelId="{270EECCF-6803-467B-B189-E7F88F2C2D7B}" type="presParOf" srcId="{7ED64BF7-8219-4EAA-AF02-8D547DFC0B21}" destId="{AA8DC3B6-27E6-433E-9700-93E5B7660E02}" srcOrd="2" destOrd="0" presId="urn:microsoft.com/office/officeart/2005/8/layout/vList3"/>
    <dgm:cxn modelId="{F6F1B0EA-88E7-486D-9A41-884AE7166A04}" type="presParOf" srcId="{AA8DC3B6-27E6-433E-9700-93E5B7660E02}" destId="{81C34847-40E0-4875-8A8F-A19E674E6DFB}" srcOrd="0" destOrd="0" presId="urn:microsoft.com/office/officeart/2005/8/layout/vList3"/>
    <dgm:cxn modelId="{FD42F995-AC4F-47D8-BBC3-764C0F0A0628}" type="presParOf" srcId="{AA8DC3B6-27E6-433E-9700-93E5B7660E02}" destId="{030BA7B1-6C67-4BF4-A175-582098A2564F}" srcOrd="1" destOrd="0" presId="urn:microsoft.com/office/officeart/2005/8/layout/vList3"/>
    <dgm:cxn modelId="{421D39DC-E446-43A0-8134-09D104EC4C6C}" type="presParOf" srcId="{7ED64BF7-8219-4EAA-AF02-8D547DFC0B21}" destId="{AAA5AD69-56FD-4223-949C-906C66B1454D}" srcOrd="3" destOrd="0" presId="urn:microsoft.com/office/officeart/2005/8/layout/vList3"/>
    <dgm:cxn modelId="{8071D397-AD18-4D27-8A80-B710105C009B}" type="presParOf" srcId="{7ED64BF7-8219-4EAA-AF02-8D547DFC0B21}" destId="{27FA9CF1-BB9E-460A-AE60-5F77B65BBFA4}" srcOrd="4" destOrd="0" presId="urn:microsoft.com/office/officeart/2005/8/layout/vList3"/>
    <dgm:cxn modelId="{C372A1B9-41D2-4377-A869-4072E1279761}" type="presParOf" srcId="{27FA9CF1-BB9E-460A-AE60-5F77B65BBFA4}" destId="{70797869-9F18-4363-BC36-FB01DAF02FE1}" srcOrd="0" destOrd="0" presId="urn:microsoft.com/office/officeart/2005/8/layout/vList3"/>
    <dgm:cxn modelId="{9F130721-50F7-4DDA-B726-7858FDD0BD9E}" type="presParOf" srcId="{27FA9CF1-BB9E-460A-AE60-5F77B65BBFA4}" destId="{70F13AFF-BCC7-4E88-A245-5C2F56D788DC}" srcOrd="1" destOrd="0" presId="urn:microsoft.com/office/officeart/2005/8/layout/vList3"/>
    <dgm:cxn modelId="{82599EA1-234A-4D3E-A902-C2A536C9E3D9}" type="presParOf" srcId="{7ED64BF7-8219-4EAA-AF02-8D547DFC0B21}" destId="{72A7B987-D860-46F5-A56D-64304120672B}" srcOrd="5" destOrd="0" presId="urn:microsoft.com/office/officeart/2005/8/layout/vList3"/>
    <dgm:cxn modelId="{7AA6FB08-A777-45C2-AF0E-064790527672}" type="presParOf" srcId="{7ED64BF7-8219-4EAA-AF02-8D547DFC0B21}" destId="{BDA5D2EC-E889-427C-816F-6FEB8B329F03}" srcOrd="6" destOrd="0" presId="urn:microsoft.com/office/officeart/2005/8/layout/vList3"/>
    <dgm:cxn modelId="{9A0D9FD5-6D23-47C7-99BF-29D28AEDB6D4}" type="presParOf" srcId="{BDA5D2EC-E889-427C-816F-6FEB8B329F03}" destId="{2FE6E1DD-BE95-49CB-86D7-503D06A4B174}" srcOrd="0" destOrd="0" presId="urn:microsoft.com/office/officeart/2005/8/layout/vList3"/>
    <dgm:cxn modelId="{B9428E2D-255B-4793-8314-15FB8D227677}" type="presParOf" srcId="{BDA5D2EC-E889-427C-816F-6FEB8B329F03}" destId="{0CB68FD9-94B2-453D-BD56-D0ABDF3463BB}" srcOrd="1" destOrd="0" presId="urn:microsoft.com/office/officeart/2005/8/layout/vList3"/>
    <dgm:cxn modelId="{B26DA99A-601B-4981-A702-78F997624BF6}" type="presParOf" srcId="{7ED64BF7-8219-4EAA-AF02-8D547DFC0B21}" destId="{C66D4F2B-E051-4FB8-9627-165409D153A3}" srcOrd="7" destOrd="0" presId="urn:microsoft.com/office/officeart/2005/8/layout/vList3"/>
    <dgm:cxn modelId="{99145203-6337-4386-B024-1CF5666D91A9}" type="presParOf" srcId="{7ED64BF7-8219-4EAA-AF02-8D547DFC0B21}" destId="{8C48FBCE-5966-4AF5-BA40-3AC1624A577C}" srcOrd="8" destOrd="0" presId="urn:microsoft.com/office/officeart/2005/8/layout/vList3"/>
    <dgm:cxn modelId="{7ADCD45A-83DD-4A9F-996D-F0DC29286F30}" type="presParOf" srcId="{8C48FBCE-5966-4AF5-BA40-3AC1624A577C}" destId="{D4FB0D39-0C45-4B36-86B7-A576D36912E3}" srcOrd="0" destOrd="0" presId="urn:microsoft.com/office/officeart/2005/8/layout/vList3"/>
    <dgm:cxn modelId="{6E13BA2E-8F55-46B7-ABEB-E3D63F849A59}" type="presParOf" srcId="{8C48FBCE-5966-4AF5-BA40-3AC1624A577C}" destId="{0D71609A-D619-4321-A7E3-476E5FA7C8F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539735-B5B9-4824-8952-224694C31141}" type="doc">
      <dgm:prSet loTypeId="urn:microsoft.com/office/officeart/2008/layout/SquareAccen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B2AE3889-D575-4F59-B724-6F27CC686B0E}">
      <dgm:prSet phldrT="[텍스트]"/>
      <dgm:spPr/>
      <dgm:t>
        <a:bodyPr/>
        <a:lstStyle/>
        <a:p>
          <a:pPr latinLnBrk="1"/>
          <a:r>
            <a:rPr lang="ko-KR" altLang="en-US" dirty="0"/>
            <a:t>조정이 불가능한 요인</a:t>
          </a:r>
        </a:p>
      </dgm:t>
    </dgm:pt>
    <dgm:pt modelId="{3AFB9F9D-BE65-4EF9-B058-F4FD54353471}" type="parTrans" cxnId="{B48D9CD0-B22F-4715-B623-8E6ABEE24161}">
      <dgm:prSet/>
      <dgm:spPr/>
      <dgm:t>
        <a:bodyPr/>
        <a:lstStyle/>
        <a:p>
          <a:pPr latinLnBrk="1"/>
          <a:endParaRPr lang="ko-KR" altLang="en-US"/>
        </a:p>
      </dgm:t>
    </dgm:pt>
    <dgm:pt modelId="{1D55E7DD-C0F6-4E40-B863-3402DCF12D2B}" type="sibTrans" cxnId="{B48D9CD0-B22F-4715-B623-8E6ABEE24161}">
      <dgm:prSet/>
      <dgm:spPr/>
      <dgm:t>
        <a:bodyPr/>
        <a:lstStyle/>
        <a:p>
          <a:pPr latinLnBrk="1"/>
          <a:endParaRPr lang="ko-KR" altLang="en-US"/>
        </a:p>
      </dgm:t>
    </dgm:pt>
    <dgm:pt modelId="{DF7AD58F-C9AE-473F-9A8E-1BA5DE521CF4}">
      <dgm:prSet phldrT="[텍스트]"/>
      <dgm:spPr/>
      <dgm:t>
        <a:bodyPr/>
        <a:lstStyle/>
        <a:p>
          <a:pPr latinLnBrk="1"/>
          <a:r>
            <a:rPr lang="ko-KR" altLang="en-US" dirty="0"/>
            <a:t>나이</a:t>
          </a:r>
        </a:p>
      </dgm:t>
    </dgm:pt>
    <dgm:pt modelId="{F46B827C-DD36-45E9-B238-91A005C455C0}" type="parTrans" cxnId="{F203F44A-CB2F-433D-8D65-25F3F40C3AE8}">
      <dgm:prSet/>
      <dgm:spPr/>
      <dgm:t>
        <a:bodyPr/>
        <a:lstStyle/>
        <a:p>
          <a:pPr latinLnBrk="1"/>
          <a:endParaRPr lang="ko-KR" altLang="en-US"/>
        </a:p>
      </dgm:t>
    </dgm:pt>
    <dgm:pt modelId="{DF5D036E-AB5F-494D-96D3-6D0CA008E6E8}" type="sibTrans" cxnId="{F203F44A-CB2F-433D-8D65-25F3F40C3AE8}">
      <dgm:prSet/>
      <dgm:spPr/>
      <dgm:t>
        <a:bodyPr/>
        <a:lstStyle/>
        <a:p>
          <a:pPr latinLnBrk="1"/>
          <a:endParaRPr lang="ko-KR" altLang="en-US"/>
        </a:p>
      </dgm:t>
    </dgm:pt>
    <dgm:pt modelId="{71238642-D0BD-4E78-9346-2A3DFC4D5215}">
      <dgm:prSet phldrT="[텍스트]"/>
      <dgm:spPr/>
      <dgm:t>
        <a:bodyPr/>
        <a:lstStyle/>
        <a:p>
          <a:pPr latinLnBrk="1"/>
          <a:r>
            <a:rPr lang="ko-KR" altLang="en-US" dirty="0"/>
            <a:t>성별</a:t>
          </a:r>
        </a:p>
      </dgm:t>
    </dgm:pt>
    <dgm:pt modelId="{EFE79F31-4839-40F2-9EBF-CA1480BECADD}" type="parTrans" cxnId="{6CCEE8B6-251D-4E9E-B1C6-D9E5625111C7}">
      <dgm:prSet/>
      <dgm:spPr/>
      <dgm:t>
        <a:bodyPr/>
        <a:lstStyle/>
        <a:p>
          <a:pPr latinLnBrk="1"/>
          <a:endParaRPr lang="ko-KR" altLang="en-US"/>
        </a:p>
      </dgm:t>
    </dgm:pt>
    <dgm:pt modelId="{D8188D74-87C9-4DFD-A8F1-5362F3361FB3}" type="sibTrans" cxnId="{6CCEE8B6-251D-4E9E-B1C6-D9E5625111C7}">
      <dgm:prSet/>
      <dgm:spPr/>
      <dgm:t>
        <a:bodyPr/>
        <a:lstStyle/>
        <a:p>
          <a:pPr latinLnBrk="1"/>
          <a:endParaRPr lang="ko-KR" altLang="en-US"/>
        </a:p>
      </dgm:t>
    </dgm:pt>
    <dgm:pt modelId="{2F913F3D-7A56-4AD7-9B66-C89A15E53DDA}">
      <dgm:prSet phldrT="[텍스트]"/>
      <dgm:spPr/>
      <dgm:t>
        <a:bodyPr/>
        <a:lstStyle/>
        <a:p>
          <a:pPr latinLnBrk="1"/>
          <a:r>
            <a:rPr lang="ko-KR" altLang="en-US" dirty="0"/>
            <a:t>가족력</a:t>
          </a:r>
        </a:p>
      </dgm:t>
    </dgm:pt>
    <dgm:pt modelId="{62584CD5-5B4C-4D93-927C-87E730123BB4}" type="parTrans" cxnId="{5FDEA247-F307-42A1-A9F0-AC2D3A95133F}">
      <dgm:prSet/>
      <dgm:spPr/>
      <dgm:t>
        <a:bodyPr/>
        <a:lstStyle/>
        <a:p>
          <a:pPr latinLnBrk="1"/>
          <a:endParaRPr lang="ko-KR" altLang="en-US"/>
        </a:p>
      </dgm:t>
    </dgm:pt>
    <dgm:pt modelId="{048A74E7-AA6B-4FE6-8D4D-FF4F3B4DFAFA}" type="sibTrans" cxnId="{5FDEA247-F307-42A1-A9F0-AC2D3A95133F}">
      <dgm:prSet/>
      <dgm:spPr/>
      <dgm:t>
        <a:bodyPr/>
        <a:lstStyle/>
        <a:p>
          <a:pPr latinLnBrk="1"/>
          <a:endParaRPr lang="ko-KR" altLang="en-US"/>
        </a:p>
      </dgm:t>
    </dgm:pt>
    <dgm:pt modelId="{B57B949F-8047-460B-8477-53675FF5B367}">
      <dgm:prSet phldrT="[텍스트]"/>
      <dgm:spPr/>
      <dgm:t>
        <a:bodyPr/>
        <a:lstStyle/>
        <a:p>
          <a:pPr latinLnBrk="1"/>
          <a:r>
            <a:rPr lang="ko-KR" altLang="en-US" dirty="0"/>
            <a:t>조정이 가능한 요인</a:t>
          </a:r>
        </a:p>
      </dgm:t>
    </dgm:pt>
    <dgm:pt modelId="{87D5B767-5712-46DD-834F-BCC6D535D1A1}" type="parTrans" cxnId="{7ED024CF-BDD9-4335-9EBC-8FE5BBC87FA7}">
      <dgm:prSet/>
      <dgm:spPr/>
      <dgm:t>
        <a:bodyPr/>
        <a:lstStyle/>
        <a:p>
          <a:pPr latinLnBrk="1"/>
          <a:endParaRPr lang="ko-KR" altLang="en-US"/>
        </a:p>
      </dgm:t>
    </dgm:pt>
    <dgm:pt modelId="{FCEEB2DD-770F-4F40-A513-0986B474BE53}" type="sibTrans" cxnId="{7ED024CF-BDD9-4335-9EBC-8FE5BBC87FA7}">
      <dgm:prSet/>
      <dgm:spPr/>
      <dgm:t>
        <a:bodyPr/>
        <a:lstStyle/>
        <a:p>
          <a:pPr latinLnBrk="1"/>
          <a:endParaRPr lang="ko-KR" altLang="en-US"/>
        </a:p>
      </dgm:t>
    </dgm:pt>
    <dgm:pt modelId="{D3D74322-54CC-4BF5-A079-26489EE7F5BB}">
      <dgm:prSet phldrT="[텍스트]"/>
      <dgm:spPr/>
      <dgm:t>
        <a:bodyPr/>
        <a:lstStyle/>
        <a:p>
          <a:pPr latinLnBrk="1"/>
          <a:r>
            <a:rPr lang="ko-KR" altLang="en-US" b="0" dirty="0"/>
            <a:t>고혈압</a:t>
          </a:r>
        </a:p>
      </dgm:t>
    </dgm:pt>
    <dgm:pt modelId="{916E3B08-3671-431F-98F2-F193485505A7}" type="parTrans" cxnId="{3A54AD14-1B37-4BC6-85C5-F8213ABA4242}">
      <dgm:prSet/>
      <dgm:spPr/>
      <dgm:t>
        <a:bodyPr/>
        <a:lstStyle/>
        <a:p>
          <a:pPr latinLnBrk="1"/>
          <a:endParaRPr lang="ko-KR" altLang="en-US"/>
        </a:p>
      </dgm:t>
    </dgm:pt>
    <dgm:pt modelId="{01BD081A-1802-418B-A9CF-6DE398E2DCF4}" type="sibTrans" cxnId="{3A54AD14-1B37-4BC6-85C5-F8213ABA4242}">
      <dgm:prSet/>
      <dgm:spPr/>
      <dgm:t>
        <a:bodyPr/>
        <a:lstStyle/>
        <a:p>
          <a:pPr latinLnBrk="1"/>
          <a:endParaRPr lang="ko-KR" altLang="en-US"/>
        </a:p>
      </dgm:t>
    </dgm:pt>
    <dgm:pt modelId="{405AB94C-3205-42A9-A2B6-F9D5AAE44CD5}">
      <dgm:prSet phldrT="[텍스트]"/>
      <dgm:spPr/>
      <dgm:t>
        <a:bodyPr/>
        <a:lstStyle/>
        <a:p>
          <a:pPr latinLnBrk="1"/>
          <a:r>
            <a:rPr lang="ko-KR" altLang="en-US" dirty="0"/>
            <a:t>당뇨</a:t>
          </a:r>
        </a:p>
      </dgm:t>
    </dgm:pt>
    <dgm:pt modelId="{30ED269C-3E2B-46F4-8273-05DB98257AB1}" type="parTrans" cxnId="{3DD754F6-BDB8-4969-B473-E6308C70F098}">
      <dgm:prSet/>
      <dgm:spPr/>
      <dgm:t>
        <a:bodyPr/>
        <a:lstStyle/>
        <a:p>
          <a:pPr latinLnBrk="1"/>
          <a:endParaRPr lang="ko-KR" altLang="en-US"/>
        </a:p>
      </dgm:t>
    </dgm:pt>
    <dgm:pt modelId="{FC698E22-3D22-4490-8FF2-D94AD9B90669}" type="sibTrans" cxnId="{3DD754F6-BDB8-4969-B473-E6308C70F098}">
      <dgm:prSet/>
      <dgm:spPr/>
      <dgm:t>
        <a:bodyPr/>
        <a:lstStyle/>
        <a:p>
          <a:pPr latinLnBrk="1"/>
          <a:endParaRPr lang="ko-KR" altLang="en-US"/>
        </a:p>
      </dgm:t>
    </dgm:pt>
    <dgm:pt modelId="{20ED0691-CB1F-448D-B2DC-55CE6414C5FA}">
      <dgm:prSet phldrT="[텍스트]"/>
      <dgm:spPr/>
      <dgm:t>
        <a:bodyPr/>
        <a:lstStyle/>
        <a:p>
          <a:pPr latinLnBrk="1"/>
          <a:r>
            <a:rPr lang="ko-KR" altLang="en-US" b="0" dirty="0" err="1"/>
            <a:t>이상지혈증</a:t>
          </a:r>
          <a:endParaRPr lang="ko-KR" altLang="en-US" b="0" dirty="0"/>
        </a:p>
      </dgm:t>
    </dgm:pt>
    <dgm:pt modelId="{37657D1B-1583-43A9-92EA-6901E4088237}" type="parTrans" cxnId="{2C5D7A50-1909-4A4C-8271-C5D43DDFF7E7}">
      <dgm:prSet/>
      <dgm:spPr/>
      <dgm:t>
        <a:bodyPr/>
        <a:lstStyle/>
        <a:p>
          <a:pPr latinLnBrk="1"/>
          <a:endParaRPr lang="ko-KR" altLang="en-US"/>
        </a:p>
      </dgm:t>
    </dgm:pt>
    <dgm:pt modelId="{81B02377-35C0-42AE-99BE-BB1AB085F82B}" type="sibTrans" cxnId="{2C5D7A50-1909-4A4C-8271-C5D43DDFF7E7}">
      <dgm:prSet/>
      <dgm:spPr/>
      <dgm:t>
        <a:bodyPr/>
        <a:lstStyle/>
        <a:p>
          <a:pPr latinLnBrk="1"/>
          <a:endParaRPr lang="ko-KR" altLang="en-US"/>
        </a:p>
      </dgm:t>
    </dgm:pt>
    <dgm:pt modelId="{79E0CFC9-B371-4DB1-A853-0154DC93105A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rgbClr val="FF0000"/>
              </a:solidFill>
            </a:rPr>
            <a:t>인종</a:t>
          </a:r>
        </a:p>
      </dgm:t>
    </dgm:pt>
    <dgm:pt modelId="{26739728-6602-4C77-8C0F-3F552C41AD22}" type="parTrans" cxnId="{7201E3F4-BF0A-4EF1-85CF-EE0D619DA1AE}">
      <dgm:prSet/>
      <dgm:spPr/>
      <dgm:t>
        <a:bodyPr/>
        <a:lstStyle/>
        <a:p>
          <a:pPr latinLnBrk="1"/>
          <a:endParaRPr lang="ko-KR" altLang="en-US"/>
        </a:p>
      </dgm:t>
    </dgm:pt>
    <dgm:pt modelId="{A0574B91-9E55-4B61-B951-D3C8300B0EA9}" type="sibTrans" cxnId="{7201E3F4-BF0A-4EF1-85CF-EE0D619DA1AE}">
      <dgm:prSet/>
      <dgm:spPr/>
      <dgm:t>
        <a:bodyPr/>
        <a:lstStyle/>
        <a:p>
          <a:pPr latinLnBrk="1"/>
          <a:endParaRPr lang="ko-KR" altLang="en-US"/>
        </a:p>
      </dgm:t>
    </dgm:pt>
    <dgm:pt modelId="{52867DF7-FB9C-4C81-A499-541B5D31072F}">
      <dgm:prSet phldrT="[텍스트]"/>
      <dgm:spPr/>
      <dgm:t>
        <a:bodyPr/>
        <a:lstStyle/>
        <a:p>
          <a:pPr latinLnBrk="1"/>
          <a:r>
            <a:rPr lang="ko-KR" altLang="en-US" dirty="0"/>
            <a:t>흡연</a:t>
          </a:r>
        </a:p>
      </dgm:t>
    </dgm:pt>
    <dgm:pt modelId="{0059B036-242D-466A-B5C9-7B4F3F7B91B0}" type="parTrans" cxnId="{2989E2DD-4632-4E2F-97A4-0257B9CF12F8}">
      <dgm:prSet/>
      <dgm:spPr/>
      <dgm:t>
        <a:bodyPr/>
        <a:lstStyle/>
        <a:p>
          <a:pPr latinLnBrk="1"/>
          <a:endParaRPr lang="ko-KR" altLang="en-US"/>
        </a:p>
      </dgm:t>
    </dgm:pt>
    <dgm:pt modelId="{595B07A5-B211-4546-9228-9BE079AFE526}" type="sibTrans" cxnId="{2989E2DD-4632-4E2F-97A4-0257B9CF12F8}">
      <dgm:prSet/>
      <dgm:spPr/>
      <dgm:t>
        <a:bodyPr/>
        <a:lstStyle/>
        <a:p>
          <a:pPr latinLnBrk="1"/>
          <a:endParaRPr lang="ko-KR" altLang="en-US"/>
        </a:p>
      </dgm:t>
    </dgm:pt>
    <dgm:pt modelId="{054C6249-35BE-4CEE-8DE8-19896363228C}">
      <dgm:prSet phldrT="[텍스트]"/>
      <dgm:spPr/>
      <dgm:t>
        <a:bodyPr/>
        <a:lstStyle/>
        <a:p>
          <a:pPr latinLnBrk="1"/>
          <a:r>
            <a:rPr lang="ko-KR" altLang="en-US" b="0" dirty="0"/>
            <a:t>목동맥질환</a:t>
          </a:r>
        </a:p>
      </dgm:t>
    </dgm:pt>
    <dgm:pt modelId="{227FFB6A-704E-4AC4-AFCA-571566F18010}" type="parTrans" cxnId="{79968F91-2E5E-49A9-A50A-1FDD3B7FD4E9}">
      <dgm:prSet/>
      <dgm:spPr/>
      <dgm:t>
        <a:bodyPr/>
        <a:lstStyle/>
        <a:p>
          <a:pPr latinLnBrk="1"/>
          <a:endParaRPr lang="ko-KR" altLang="en-US"/>
        </a:p>
      </dgm:t>
    </dgm:pt>
    <dgm:pt modelId="{87B189D6-295A-4283-A952-36C4D522D5EE}" type="sibTrans" cxnId="{79968F91-2E5E-49A9-A50A-1FDD3B7FD4E9}">
      <dgm:prSet/>
      <dgm:spPr/>
      <dgm:t>
        <a:bodyPr/>
        <a:lstStyle/>
        <a:p>
          <a:pPr latinLnBrk="1"/>
          <a:endParaRPr lang="ko-KR" altLang="en-US"/>
        </a:p>
      </dgm:t>
    </dgm:pt>
    <dgm:pt modelId="{449AE8FA-DFBA-4104-A69E-799AB86857F7}">
      <dgm:prSet phldrT="[텍스트]"/>
      <dgm:spPr/>
      <dgm:t>
        <a:bodyPr/>
        <a:lstStyle/>
        <a:p>
          <a:pPr latinLnBrk="1"/>
          <a:r>
            <a:rPr lang="ko-KR" altLang="en-US" dirty="0"/>
            <a:t>심장질환 </a:t>
          </a:r>
          <a:r>
            <a:rPr lang="en-US" altLang="ko-KR" dirty="0"/>
            <a:t>(</a:t>
          </a:r>
          <a:r>
            <a:rPr lang="ko-KR" altLang="en-US" b="1" dirty="0">
              <a:solidFill>
                <a:srgbClr val="FF0000"/>
              </a:solidFill>
            </a:rPr>
            <a:t>심방세동</a:t>
          </a:r>
          <a:r>
            <a:rPr lang="ko-KR" altLang="en-US" dirty="0"/>
            <a:t> 등</a:t>
          </a:r>
          <a:r>
            <a:rPr lang="en-US" altLang="ko-KR" dirty="0"/>
            <a:t>)</a:t>
          </a:r>
          <a:endParaRPr lang="ko-KR" altLang="en-US" dirty="0"/>
        </a:p>
      </dgm:t>
    </dgm:pt>
    <dgm:pt modelId="{8E7A2DE3-CF0D-471C-902C-75146B2955FA}" type="parTrans" cxnId="{8D9F5CAC-A0CA-41CD-9939-88CC6AEE0D72}">
      <dgm:prSet/>
      <dgm:spPr/>
      <dgm:t>
        <a:bodyPr/>
        <a:lstStyle/>
        <a:p>
          <a:pPr latinLnBrk="1"/>
          <a:endParaRPr lang="ko-KR" altLang="en-US"/>
        </a:p>
      </dgm:t>
    </dgm:pt>
    <dgm:pt modelId="{8A6883D2-2C34-4F13-9686-6D4B84C512D8}" type="sibTrans" cxnId="{8D9F5CAC-A0CA-41CD-9939-88CC6AEE0D72}">
      <dgm:prSet/>
      <dgm:spPr/>
      <dgm:t>
        <a:bodyPr/>
        <a:lstStyle/>
        <a:p>
          <a:pPr latinLnBrk="1"/>
          <a:endParaRPr lang="ko-KR" altLang="en-US"/>
        </a:p>
      </dgm:t>
    </dgm:pt>
    <dgm:pt modelId="{E103E485-60A2-4786-A2E1-81B023810B5C}">
      <dgm:prSet phldrT="[텍스트]"/>
      <dgm:spPr/>
      <dgm:t>
        <a:bodyPr/>
        <a:lstStyle/>
        <a:p>
          <a:pPr latinLnBrk="1"/>
          <a:r>
            <a:rPr lang="ko-KR" altLang="en-US" dirty="0"/>
            <a:t>비만</a:t>
          </a:r>
        </a:p>
      </dgm:t>
    </dgm:pt>
    <dgm:pt modelId="{0982DE37-AD45-4B7F-BF8C-7534C7344C90}" type="parTrans" cxnId="{45E3CB40-2C9A-4B68-B43F-C3C0DD581B59}">
      <dgm:prSet/>
      <dgm:spPr/>
      <dgm:t>
        <a:bodyPr/>
        <a:lstStyle/>
        <a:p>
          <a:pPr latinLnBrk="1"/>
          <a:endParaRPr lang="ko-KR" altLang="en-US"/>
        </a:p>
      </dgm:t>
    </dgm:pt>
    <dgm:pt modelId="{1353D04D-D6B7-4838-8D7B-45C0A0AD5EAF}" type="sibTrans" cxnId="{45E3CB40-2C9A-4B68-B43F-C3C0DD581B59}">
      <dgm:prSet/>
      <dgm:spPr/>
      <dgm:t>
        <a:bodyPr/>
        <a:lstStyle/>
        <a:p>
          <a:pPr latinLnBrk="1"/>
          <a:endParaRPr lang="ko-KR" altLang="en-US"/>
        </a:p>
      </dgm:t>
    </dgm:pt>
    <dgm:pt modelId="{AACF68E7-E472-466B-9AD4-06DF85D7A43C}">
      <dgm:prSet phldrT="[텍스트]"/>
      <dgm:spPr/>
      <dgm:t>
        <a:bodyPr/>
        <a:lstStyle/>
        <a:p>
          <a:pPr latinLnBrk="1"/>
          <a:r>
            <a:rPr lang="ko-KR" altLang="en-US" dirty="0"/>
            <a:t>운동부족</a:t>
          </a:r>
        </a:p>
      </dgm:t>
    </dgm:pt>
    <dgm:pt modelId="{5AE5EED4-A51A-4A9F-8DB2-7F4BE07D5EB3}" type="parTrans" cxnId="{FCDCA0E0-3BE3-48D2-95D8-270BA05FB652}">
      <dgm:prSet/>
      <dgm:spPr/>
      <dgm:t>
        <a:bodyPr/>
        <a:lstStyle/>
        <a:p>
          <a:pPr latinLnBrk="1"/>
          <a:endParaRPr lang="ko-KR" altLang="en-US"/>
        </a:p>
      </dgm:t>
    </dgm:pt>
    <dgm:pt modelId="{BDABB0C5-6039-4155-91A9-B25D3B252B72}" type="sibTrans" cxnId="{FCDCA0E0-3BE3-48D2-95D8-270BA05FB652}">
      <dgm:prSet/>
      <dgm:spPr/>
      <dgm:t>
        <a:bodyPr/>
        <a:lstStyle/>
        <a:p>
          <a:pPr latinLnBrk="1"/>
          <a:endParaRPr lang="ko-KR" altLang="en-US"/>
        </a:p>
      </dgm:t>
    </dgm:pt>
    <dgm:pt modelId="{97802142-C537-4AEA-8436-C51ABFD7935F}" type="pres">
      <dgm:prSet presAssocID="{4D539735-B5B9-4824-8952-224694C31141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95D8BB-F157-4B62-BE2F-A281E2BA08EA}" type="pres">
      <dgm:prSet presAssocID="{B2AE3889-D575-4F59-B724-6F27CC686B0E}" presName="root" presStyleCnt="0">
        <dgm:presLayoutVars>
          <dgm:chMax/>
          <dgm:chPref/>
        </dgm:presLayoutVars>
      </dgm:prSet>
      <dgm:spPr/>
    </dgm:pt>
    <dgm:pt modelId="{E5F6BF21-EFAA-46FE-8193-1FD0068D60D5}" type="pres">
      <dgm:prSet presAssocID="{B2AE3889-D575-4F59-B724-6F27CC686B0E}" presName="rootComposite" presStyleCnt="0">
        <dgm:presLayoutVars/>
      </dgm:prSet>
      <dgm:spPr/>
    </dgm:pt>
    <dgm:pt modelId="{1E137323-07D3-4F89-8415-E6E2EB5E0CE0}" type="pres">
      <dgm:prSet presAssocID="{B2AE3889-D575-4F59-B724-6F27CC686B0E}" presName="ParentAccent" presStyleLbl="alignNode1" presStyleIdx="0" presStyleCnt="2"/>
      <dgm:spPr/>
    </dgm:pt>
    <dgm:pt modelId="{B788257E-40F4-488F-9B16-5CF54A661214}" type="pres">
      <dgm:prSet presAssocID="{B2AE3889-D575-4F59-B724-6F27CC686B0E}" presName="ParentSmallAccent" presStyleLbl="fgAcc1" presStyleIdx="0" presStyleCnt="2"/>
      <dgm:spPr/>
    </dgm:pt>
    <dgm:pt modelId="{BE66758B-5A26-4C70-9632-DBF19E697F40}" type="pres">
      <dgm:prSet presAssocID="{B2AE3889-D575-4F59-B724-6F27CC686B0E}" presName="Parent" presStyleLbl="revTx" presStyleIdx="0" presStyleCnt="14" custLinFactNeighborX="-358">
        <dgm:presLayoutVars>
          <dgm:chMax/>
          <dgm:chPref val="4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F5B11C4-C339-4C27-80DC-314226767E83}" type="pres">
      <dgm:prSet presAssocID="{B2AE3889-D575-4F59-B724-6F27CC686B0E}" presName="childShape" presStyleCnt="0">
        <dgm:presLayoutVars>
          <dgm:chMax val="0"/>
          <dgm:chPref val="0"/>
        </dgm:presLayoutVars>
      </dgm:prSet>
      <dgm:spPr/>
    </dgm:pt>
    <dgm:pt modelId="{BFCC5E7C-397A-4D2E-A967-95FCF615B073}" type="pres">
      <dgm:prSet presAssocID="{DF7AD58F-C9AE-473F-9A8E-1BA5DE521CF4}" presName="childComposite" presStyleCnt="0">
        <dgm:presLayoutVars>
          <dgm:chMax val="0"/>
          <dgm:chPref val="0"/>
        </dgm:presLayoutVars>
      </dgm:prSet>
      <dgm:spPr/>
    </dgm:pt>
    <dgm:pt modelId="{1F689EEB-9C0D-4349-9707-25D1168F8274}" type="pres">
      <dgm:prSet presAssocID="{DF7AD58F-C9AE-473F-9A8E-1BA5DE521CF4}" presName="ChildAccent" presStyleLbl="solidFgAcc1" presStyleIdx="0" presStyleCnt="12"/>
      <dgm:spPr/>
    </dgm:pt>
    <dgm:pt modelId="{263A0021-E5F8-4E5E-90A7-64B043798868}" type="pres">
      <dgm:prSet presAssocID="{DF7AD58F-C9AE-473F-9A8E-1BA5DE521CF4}" presName="Child" presStyleLbl="revTx" presStyleIdx="1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65AAE9-FD05-4D6E-B43A-265793576280}" type="pres">
      <dgm:prSet presAssocID="{71238642-D0BD-4E78-9346-2A3DFC4D5215}" presName="childComposite" presStyleCnt="0">
        <dgm:presLayoutVars>
          <dgm:chMax val="0"/>
          <dgm:chPref val="0"/>
        </dgm:presLayoutVars>
      </dgm:prSet>
      <dgm:spPr/>
    </dgm:pt>
    <dgm:pt modelId="{AAD89E7F-EBCE-4E0F-A1C0-D6989DF4AFEA}" type="pres">
      <dgm:prSet presAssocID="{71238642-D0BD-4E78-9346-2A3DFC4D5215}" presName="ChildAccent" presStyleLbl="solidFgAcc1" presStyleIdx="1" presStyleCnt="12"/>
      <dgm:spPr/>
    </dgm:pt>
    <dgm:pt modelId="{F2E30E15-14B8-4918-9C29-B24FC2D84360}" type="pres">
      <dgm:prSet presAssocID="{71238642-D0BD-4E78-9346-2A3DFC4D5215}" presName="Child" presStyleLbl="revTx" presStyleIdx="2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FC550E-9A85-4C81-8977-1EEBB185BB4D}" type="pres">
      <dgm:prSet presAssocID="{79E0CFC9-B371-4DB1-A853-0154DC93105A}" presName="childComposite" presStyleCnt="0">
        <dgm:presLayoutVars>
          <dgm:chMax val="0"/>
          <dgm:chPref val="0"/>
        </dgm:presLayoutVars>
      </dgm:prSet>
      <dgm:spPr/>
    </dgm:pt>
    <dgm:pt modelId="{C3F2653F-9FAE-452E-AB77-973C4A7B709E}" type="pres">
      <dgm:prSet presAssocID="{79E0CFC9-B371-4DB1-A853-0154DC93105A}" presName="ChildAccent" presStyleLbl="solidFgAcc1" presStyleIdx="2" presStyleCnt="12"/>
      <dgm:spPr/>
    </dgm:pt>
    <dgm:pt modelId="{21FC1CF2-ECF7-40F5-8ABA-3D38ED8EB80D}" type="pres">
      <dgm:prSet presAssocID="{79E0CFC9-B371-4DB1-A853-0154DC93105A}" presName="Child" presStyleLbl="revTx" presStyleIdx="3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D56DDE3-8525-495C-A135-72339CAD630C}" type="pres">
      <dgm:prSet presAssocID="{2F913F3D-7A56-4AD7-9B66-C89A15E53DDA}" presName="childComposite" presStyleCnt="0">
        <dgm:presLayoutVars>
          <dgm:chMax val="0"/>
          <dgm:chPref val="0"/>
        </dgm:presLayoutVars>
      </dgm:prSet>
      <dgm:spPr/>
    </dgm:pt>
    <dgm:pt modelId="{64BF1362-ABDE-4EBA-BC19-086CA09E737B}" type="pres">
      <dgm:prSet presAssocID="{2F913F3D-7A56-4AD7-9B66-C89A15E53DDA}" presName="ChildAccent" presStyleLbl="solidFgAcc1" presStyleIdx="3" presStyleCnt="12"/>
      <dgm:spPr/>
    </dgm:pt>
    <dgm:pt modelId="{9BCA6C82-0579-43F8-A0B9-32EA06A8A614}" type="pres">
      <dgm:prSet presAssocID="{2F913F3D-7A56-4AD7-9B66-C89A15E53DDA}" presName="Child" presStyleLbl="revTx" presStyleIdx="4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25CC27B-3450-406B-A3AF-BEB2FA33F682}" type="pres">
      <dgm:prSet presAssocID="{B57B949F-8047-460B-8477-53675FF5B367}" presName="root" presStyleCnt="0">
        <dgm:presLayoutVars>
          <dgm:chMax/>
          <dgm:chPref/>
        </dgm:presLayoutVars>
      </dgm:prSet>
      <dgm:spPr/>
    </dgm:pt>
    <dgm:pt modelId="{DCB6F9DA-CF4A-4401-819D-4CB9A716C323}" type="pres">
      <dgm:prSet presAssocID="{B57B949F-8047-460B-8477-53675FF5B367}" presName="rootComposite" presStyleCnt="0">
        <dgm:presLayoutVars/>
      </dgm:prSet>
      <dgm:spPr/>
    </dgm:pt>
    <dgm:pt modelId="{856C3869-2896-4769-9F06-96D498896ED9}" type="pres">
      <dgm:prSet presAssocID="{B57B949F-8047-460B-8477-53675FF5B367}" presName="ParentAccent" presStyleLbl="alignNode1" presStyleIdx="1" presStyleCnt="2"/>
      <dgm:spPr/>
    </dgm:pt>
    <dgm:pt modelId="{AF4C0C34-8C5A-490E-A3CB-227B15154DE2}" type="pres">
      <dgm:prSet presAssocID="{B57B949F-8047-460B-8477-53675FF5B367}" presName="ParentSmallAccent" presStyleLbl="fgAcc1" presStyleIdx="1" presStyleCnt="2"/>
      <dgm:spPr/>
    </dgm:pt>
    <dgm:pt modelId="{ECB46FB0-985B-44B3-A409-46F68BDCFDE1}" type="pres">
      <dgm:prSet presAssocID="{B57B949F-8047-460B-8477-53675FF5B367}" presName="Parent" presStyleLbl="revTx" presStyleIdx="5" presStyleCnt="14">
        <dgm:presLayoutVars>
          <dgm:chMax/>
          <dgm:chPref val="4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525B142-BD0A-4C7F-9965-5B0544B5DF06}" type="pres">
      <dgm:prSet presAssocID="{B57B949F-8047-460B-8477-53675FF5B367}" presName="childShape" presStyleCnt="0">
        <dgm:presLayoutVars>
          <dgm:chMax val="0"/>
          <dgm:chPref val="0"/>
        </dgm:presLayoutVars>
      </dgm:prSet>
      <dgm:spPr/>
    </dgm:pt>
    <dgm:pt modelId="{61378DED-D898-460F-B9A1-D8FC8F169B16}" type="pres">
      <dgm:prSet presAssocID="{D3D74322-54CC-4BF5-A079-26489EE7F5BB}" presName="childComposite" presStyleCnt="0">
        <dgm:presLayoutVars>
          <dgm:chMax val="0"/>
          <dgm:chPref val="0"/>
        </dgm:presLayoutVars>
      </dgm:prSet>
      <dgm:spPr/>
    </dgm:pt>
    <dgm:pt modelId="{CFD813A0-C2C7-4518-AAA6-3D6E8EED6A1D}" type="pres">
      <dgm:prSet presAssocID="{D3D74322-54CC-4BF5-A079-26489EE7F5BB}" presName="ChildAccent" presStyleLbl="solidFgAcc1" presStyleIdx="4" presStyleCnt="12"/>
      <dgm:spPr/>
    </dgm:pt>
    <dgm:pt modelId="{91C68895-9054-4B57-A07F-7BE03C95E08D}" type="pres">
      <dgm:prSet presAssocID="{D3D74322-54CC-4BF5-A079-26489EE7F5BB}" presName="Child" presStyleLbl="revTx" presStyleIdx="6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AF7731-82C4-4381-88D4-7745532D9D9F}" type="pres">
      <dgm:prSet presAssocID="{405AB94C-3205-42A9-A2B6-F9D5AAE44CD5}" presName="childComposite" presStyleCnt="0">
        <dgm:presLayoutVars>
          <dgm:chMax val="0"/>
          <dgm:chPref val="0"/>
        </dgm:presLayoutVars>
      </dgm:prSet>
      <dgm:spPr/>
    </dgm:pt>
    <dgm:pt modelId="{DC216ACF-C9CC-4D96-B54E-8452F56A7A3C}" type="pres">
      <dgm:prSet presAssocID="{405AB94C-3205-42A9-A2B6-F9D5AAE44CD5}" presName="ChildAccent" presStyleLbl="solidFgAcc1" presStyleIdx="5" presStyleCnt="12"/>
      <dgm:spPr/>
    </dgm:pt>
    <dgm:pt modelId="{D4B886FE-E808-410D-851A-374372C7BFE0}" type="pres">
      <dgm:prSet presAssocID="{405AB94C-3205-42A9-A2B6-F9D5AAE44CD5}" presName="Child" presStyleLbl="revTx" presStyleIdx="7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EC5CD0-D580-4F31-AB28-61345EEBBA06}" type="pres">
      <dgm:prSet presAssocID="{20ED0691-CB1F-448D-B2DC-55CE6414C5FA}" presName="childComposite" presStyleCnt="0">
        <dgm:presLayoutVars>
          <dgm:chMax val="0"/>
          <dgm:chPref val="0"/>
        </dgm:presLayoutVars>
      </dgm:prSet>
      <dgm:spPr/>
    </dgm:pt>
    <dgm:pt modelId="{44016B97-1059-4706-BD71-1ABCC6F56461}" type="pres">
      <dgm:prSet presAssocID="{20ED0691-CB1F-448D-B2DC-55CE6414C5FA}" presName="ChildAccent" presStyleLbl="solidFgAcc1" presStyleIdx="6" presStyleCnt="12"/>
      <dgm:spPr/>
    </dgm:pt>
    <dgm:pt modelId="{608FED5C-B305-4106-B6AA-8BA24318202E}" type="pres">
      <dgm:prSet presAssocID="{20ED0691-CB1F-448D-B2DC-55CE6414C5FA}" presName="Child" presStyleLbl="revTx" presStyleIdx="8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99660FA-78C9-4CB1-8463-9805C37CCE82}" type="pres">
      <dgm:prSet presAssocID="{52867DF7-FB9C-4C81-A499-541B5D31072F}" presName="childComposite" presStyleCnt="0">
        <dgm:presLayoutVars>
          <dgm:chMax val="0"/>
          <dgm:chPref val="0"/>
        </dgm:presLayoutVars>
      </dgm:prSet>
      <dgm:spPr/>
    </dgm:pt>
    <dgm:pt modelId="{20D3CD8E-60FF-4A9F-BCAF-8D662AD66EB8}" type="pres">
      <dgm:prSet presAssocID="{52867DF7-FB9C-4C81-A499-541B5D31072F}" presName="ChildAccent" presStyleLbl="solidFgAcc1" presStyleIdx="7" presStyleCnt="12"/>
      <dgm:spPr/>
    </dgm:pt>
    <dgm:pt modelId="{E4F84A8F-9EEA-4C3E-B9BB-F3F06340AE11}" type="pres">
      <dgm:prSet presAssocID="{52867DF7-FB9C-4C81-A499-541B5D31072F}" presName="Child" presStyleLbl="revTx" presStyleIdx="9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FBAC62F-FA6F-49D7-A8D9-31C42E1F252E}" type="pres">
      <dgm:prSet presAssocID="{054C6249-35BE-4CEE-8DE8-19896363228C}" presName="childComposite" presStyleCnt="0">
        <dgm:presLayoutVars>
          <dgm:chMax val="0"/>
          <dgm:chPref val="0"/>
        </dgm:presLayoutVars>
      </dgm:prSet>
      <dgm:spPr/>
    </dgm:pt>
    <dgm:pt modelId="{32D18D5B-177F-4A5D-A50D-CFA2B59B877A}" type="pres">
      <dgm:prSet presAssocID="{054C6249-35BE-4CEE-8DE8-19896363228C}" presName="ChildAccent" presStyleLbl="solidFgAcc1" presStyleIdx="8" presStyleCnt="12"/>
      <dgm:spPr/>
    </dgm:pt>
    <dgm:pt modelId="{5906B47B-E84A-48E8-BE6F-26C10C1ED6A7}" type="pres">
      <dgm:prSet presAssocID="{054C6249-35BE-4CEE-8DE8-19896363228C}" presName="Child" presStyleLbl="revTx" presStyleIdx="10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718A4A-BA5D-44E9-BC45-7C99D3446D29}" type="pres">
      <dgm:prSet presAssocID="{449AE8FA-DFBA-4104-A69E-799AB86857F7}" presName="childComposite" presStyleCnt="0">
        <dgm:presLayoutVars>
          <dgm:chMax val="0"/>
          <dgm:chPref val="0"/>
        </dgm:presLayoutVars>
      </dgm:prSet>
      <dgm:spPr/>
    </dgm:pt>
    <dgm:pt modelId="{DA30E861-D96F-4635-94D5-39DCDD36EE31}" type="pres">
      <dgm:prSet presAssocID="{449AE8FA-DFBA-4104-A69E-799AB86857F7}" presName="ChildAccent" presStyleLbl="solidFgAcc1" presStyleIdx="9" presStyleCnt="12"/>
      <dgm:spPr/>
    </dgm:pt>
    <dgm:pt modelId="{FB67FA13-3A92-4083-8AB7-5EB10D670177}" type="pres">
      <dgm:prSet presAssocID="{449AE8FA-DFBA-4104-A69E-799AB86857F7}" presName="Child" presStyleLbl="revTx" presStyleIdx="11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6605F1-9247-4463-890E-13BF71FDADAB}" type="pres">
      <dgm:prSet presAssocID="{E103E485-60A2-4786-A2E1-81B023810B5C}" presName="childComposite" presStyleCnt="0">
        <dgm:presLayoutVars>
          <dgm:chMax val="0"/>
          <dgm:chPref val="0"/>
        </dgm:presLayoutVars>
      </dgm:prSet>
      <dgm:spPr/>
    </dgm:pt>
    <dgm:pt modelId="{314DFE73-9A37-43AD-B6F8-A5AD05935E3E}" type="pres">
      <dgm:prSet presAssocID="{E103E485-60A2-4786-A2E1-81B023810B5C}" presName="ChildAccent" presStyleLbl="solidFgAcc1" presStyleIdx="10" presStyleCnt="12"/>
      <dgm:spPr/>
    </dgm:pt>
    <dgm:pt modelId="{093DF6CA-1890-4D58-BA69-17B2C67C0929}" type="pres">
      <dgm:prSet presAssocID="{E103E485-60A2-4786-A2E1-81B023810B5C}" presName="Child" presStyleLbl="revTx" presStyleIdx="12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3B9CDFF-CA4E-419B-9629-780D027E11A0}" type="pres">
      <dgm:prSet presAssocID="{AACF68E7-E472-466B-9AD4-06DF85D7A43C}" presName="childComposite" presStyleCnt="0">
        <dgm:presLayoutVars>
          <dgm:chMax val="0"/>
          <dgm:chPref val="0"/>
        </dgm:presLayoutVars>
      </dgm:prSet>
      <dgm:spPr/>
    </dgm:pt>
    <dgm:pt modelId="{EA6F16DC-27E7-498B-86CF-E01DF86F0639}" type="pres">
      <dgm:prSet presAssocID="{AACF68E7-E472-466B-9AD4-06DF85D7A43C}" presName="ChildAccent" presStyleLbl="solidFgAcc1" presStyleIdx="11" presStyleCnt="12"/>
      <dgm:spPr/>
    </dgm:pt>
    <dgm:pt modelId="{D7EE1A20-9566-4142-A54D-735262300ED0}" type="pres">
      <dgm:prSet presAssocID="{AACF68E7-E472-466B-9AD4-06DF85D7A43C}" presName="Child" presStyleLbl="revTx" presStyleIdx="13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51C1008-DCB4-4BAF-A840-89D2A9C9F1BF}" type="presOf" srcId="{E103E485-60A2-4786-A2E1-81B023810B5C}" destId="{093DF6CA-1890-4D58-BA69-17B2C67C0929}" srcOrd="0" destOrd="0" presId="urn:microsoft.com/office/officeart/2008/layout/SquareAccentList"/>
    <dgm:cxn modelId="{527F3EF5-2920-4D83-B95F-C5F45320D972}" type="presOf" srcId="{71238642-D0BD-4E78-9346-2A3DFC4D5215}" destId="{F2E30E15-14B8-4918-9C29-B24FC2D84360}" srcOrd="0" destOrd="0" presId="urn:microsoft.com/office/officeart/2008/layout/SquareAccentList"/>
    <dgm:cxn modelId="{FCDCA0E0-3BE3-48D2-95D8-270BA05FB652}" srcId="{B57B949F-8047-460B-8477-53675FF5B367}" destId="{AACF68E7-E472-466B-9AD4-06DF85D7A43C}" srcOrd="7" destOrd="0" parTransId="{5AE5EED4-A51A-4A9F-8DB2-7F4BE07D5EB3}" sibTransId="{BDABB0C5-6039-4155-91A9-B25D3B252B72}"/>
    <dgm:cxn modelId="{2C5D7A50-1909-4A4C-8271-C5D43DDFF7E7}" srcId="{B57B949F-8047-460B-8477-53675FF5B367}" destId="{20ED0691-CB1F-448D-B2DC-55CE6414C5FA}" srcOrd="2" destOrd="0" parTransId="{37657D1B-1583-43A9-92EA-6901E4088237}" sibTransId="{81B02377-35C0-42AE-99BE-BB1AB085F82B}"/>
    <dgm:cxn modelId="{3DD754F6-BDB8-4969-B473-E6308C70F098}" srcId="{B57B949F-8047-460B-8477-53675FF5B367}" destId="{405AB94C-3205-42A9-A2B6-F9D5AAE44CD5}" srcOrd="1" destOrd="0" parTransId="{30ED269C-3E2B-46F4-8273-05DB98257AB1}" sibTransId="{FC698E22-3D22-4490-8FF2-D94AD9B90669}"/>
    <dgm:cxn modelId="{B48D9CD0-B22F-4715-B623-8E6ABEE24161}" srcId="{4D539735-B5B9-4824-8952-224694C31141}" destId="{B2AE3889-D575-4F59-B724-6F27CC686B0E}" srcOrd="0" destOrd="0" parTransId="{3AFB9F9D-BE65-4EF9-B058-F4FD54353471}" sibTransId="{1D55E7DD-C0F6-4E40-B863-3402DCF12D2B}"/>
    <dgm:cxn modelId="{45E3CB40-2C9A-4B68-B43F-C3C0DD581B59}" srcId="{B57B949F-8047-460B-8477-53675FF5B367}" destId="{E103E485-60A2-4786-A2E1-81B023810B5C}" srcOrd="6" destOrd="0" parTransId="{0982DE37-AD45-4B7F-BF8C-7534C7344C90}" sibTransId="{1353D04D-D6B7-4838-8D7B-45C0A0AD5EAF}"/>
    <dgm:cxn modelId="{6CCEE8B6-251D-4E9E-B1C6-D9E5625111C7}" srcId="{B2AE3889-D575-4F59-B724-6F27CC686B0E}" destId="{71238642-D0BD-4E78-9346-2A3DFC4D5215}" srcOrd="1" destOrd="0" parTransId="{EFE79F31-4839-40F2-9EBF-CA1480BECADD}" sibTransId="{D8188D74-87C9-4DFD-A8F1-5362F3361FB3}"/>
    <dgm:cxn modelId="{7ED024CF-BDD9-4335-9EBC-8FE5BBC87FA7}" srcId="{4D539735-B5B9-4824-8952-224694C31141}" destId="{B57B949F-8047-460B-8477-53675FF5B367}" srcOrd="1" destOrd="0" parTransId="{87D5B767-5712-46DD-834F-BCC6D535D1A1}" sibTransId="{FCEEB2DD-770F-4F40-A513-0986B474BE53}"/>
    <dgm:cxn modelId="{6A462291-87BC-4027-A5D9-8E0AD679C50B}" type="presOf" srcId="{2F913F3D-7A56-4AD7-9B66-C89A15E53DDA}" destId="{9BCA6C82-0579-43F8-A0B9-32EA06A8A614}" srcOrd="0" destOrd="0" presId="urn:microsoft.com/office/officeart/2008/layout/SquareAccentList"/>
    <dgm:cxn modelId="{86389C15-F1DF-4A7F-98C9-D26347845696}" type="presOf" srcId="{52867DF7-FB9C-4C81-A499-541B5D31072F}" destId="{E4F84A8F-9EEA-4C3E-B9BB-F3F06340AE11}" srcOrd="0" destOrd="0" presId="urn:microsoft.com/office/officeart/2008/layout/SquareAccentList"/>
    <dgm:cxn modelId="{7201E3F4-BF0A-4EF1-85CF-EE0D619DA1AE}" srcId="{B2AE3889-D575-4F59-B724-6F27CC686B0E}" destId="{79E0CFC9-B371-4DB1-A853-0154DC93105A}" srcOrd="2" destOrd="0" parTransId="{26739728-6602-4C77-8C0F-3F552C41AD22}" sibTransId="{A0574B91-9E55-4B61-B951-D3C8300B0EA9}"/>
    <dgm:cxn modelId="{F203F44A-CB2F-433D-8D65-25F3F40C3AE8}" srcId="{B2AE3889-D575-4F59-B724-6F27CC686B0E}" destId="{DF7AD58F-C9AE-473F-9A8E-1BA5DE521CF4}" srcOrd="0" destOrd="0" parTransId="{F46B827C-DD36-45E9-B238-91A005C455C0}" sibTransId="{DF5D036E-AB5F-494D-96D3-6D0CA008E6E8}"/>
    <dgm:cxn modelId="{A5EE0BF2-D805-4DE0-A5E5-060ECD3AAC69}" type="presOf" srcId="{405AB94C-3205-42A9-A2B6-F9D5AAE44CD5}" destId="{D4B886FE-E808-410D-851A-374372C7BFE0}" srcOrd="0" destOrd="0" presId="urn:microsoft.com/office/officeart/2008/layout/SquareAccentList"/>
    <dgm:cxn modelId="{79968F91-2E5E-49A9-A50A-1FDD3B7FD4E9}" srcId="{B57B949F-8047-460B-8477-53675FF5B367}" destId="{054C6249-35BE-4CEE-8DE8-19896363228C}" srcOrd="4" destOrd="0" parTransId="{227FFB6A-704E-4AC4-AFCA-571566F18010}" sibTransId="{87B189D6-295A-4283-A952-36C4D522D5EE}"/>
    <dgm:cxn modelId="{F300D64D-CE96-4207-82DE-38F90A2B50F4}" type="presOf" srcId="{054C6249-35BE-4CEE-8DE8-19896363228C}" destId="{5906B47B-E84A-48E8-BE6F-26C10C1ED6A7}" srcOrd="0" destOrd="0" presId="urn:microsoft.com/office/officeart/2008/layout/SquareAccentList"/>
    <dgm:cxn modelId="{453A06FC-AA74-45FD-8018-6251DA3186B6}" type="presOf" srcId="{B57B949F-8047-460B-8477-53675FF5B367}" destId="{ECB46FB0-985B-44B3-A409-46F68BDCFDE1}" srcOrd="0" destOrd="0" presId="urn:microsoft.com/office/officeart/2008/layout/SquareAccentList"/>
    <dgm:cxn modelId="{3A54AD14-1B37-4BC6-85C5-F8213ABA4242}" srcId="{B57B949F-8047-460B-8477-53675FF5B367}" destId="{D3D74322-54CC-4BF5-A079-26489EE7F5BB}" srcOrd="0" destOrd="0" parTransId="{916E3B08-3671-431F-98F2-F193485505A7}" sibTransId="{01BD081A-1802-418B-A9CF-6DE398E2DCF4}"/>
    <dgm:cxn modelId="{2989E2DD-4632-4E2F-97A4-0257B9CF12F8}" srcId="{B57B949F-8047-460B-8477-53675FF5B367}" destId="{52867DF7-FB9C-4C81-A499-541B5D31072F}" srcOrd="3" destOrd="0" parTransId="{0059B036-242D-466A-B5C9-7B4F3F7B91B0}" sibTransId="{595B07A5-B211-4546-9228-9BE079AFE526}"/>
    <dgm:cxn modelId="{8D9F5CAC-A0CA-41CD-9939-88CC6AEE0D72}" srcId="{B57B949F-8047-460B-8477-53675FF5B367}" destId="{449AE8FA-DFBA-4104-A69E-799AB86857F7}" srcOrd="5" destOrd="0" parTransId="{8E7A2DE3-CF0D-471C-902C-75146B2955FA}" sibTransId="{8A6883D2-2C34-4F13-9686-6D4B84C512D8}"/>
    <dgm:cxn modelId="{F33521D1-BA1B-4341-86B9-0F1647D6E58E}" type="presOf" srcId="{DF7AD58F-C9AE-473F-9A8E-1BA5DE521CF4}" destId="{263A0021-E5F8-4E5E-90A7-64B043798868}" srcOrd="0" destOrd="0" presId="urn:microsoft.com/office/officeart/2008/layout/SquareAccentList"/>
    <dgm:cxn modelId="{F29796FD-2A4A-459B-8EF8-75AFAAD27EB5}" type="presOf" srcId="{D3D74322-54CC-4BF5-A079-26489EE7F5BB}" destId="{91C68895-9054-4B57-A07F-7BE03C95E08D}" srcOrd="0" destOrd="0" presId="urn:microsoft.com/office/officeart/2008/layout/SquareAccentList"/>
    <dgm:cxn modelId="{E91A0AA2-3A80-4923-87D3-A56AC3B8D060}" type="presOf" srcId="{20ED0691-CB1F-448D-B2DC-55CE6414C5FA}" destId="{608FED5C-B305-4106-B6AA-8BA24318202E}" srcOrd="0" destOrd="0" presId="urn:microsoft.com/office/officeart/2008/layout/SquareAccentList"/>
    <dgm:cxn modelId="{BF98559F-2AF9-4A23-A294-5EBA9C8148B1}" type="presOf" srcId="{79E0CFC9-B371-4DB1-A853-0154DC93105A}" destId="{21FC1CF2-ECF7-40F5-8ABA-3D38ED8EB80D}" srcOrd="0" destOrd="0" presId="urn:microsoft.com/office/officeart/2008/layout/SquareAccentList"/>
    <dgm:cxn modelId="{677BF05F-EF07-4530-B49C-EE162D681772}" type="presOf" srcId="{4D539735-B5B9-4824-8952-224694C31141}" destId="{97802142-C537-4AEA-8436-C51ABFD7935F}" srcOrd="0" destOrd="0" presId="urn:microsoft.com/office/officeart/2008/layout/SquareAccentList"/>
    <dgm:cxn modelId="{96934490-57D7-4C58-AF60-5DE09AD7E1C7}" type="presOf" srcId="{AACF68E7-E472-466B-9AD4-06DF85D7A43C}" destId="{D7EE1A20-9566-4142-A54D-735262300ED0}" srcOrd="0" destOrd="0" presId="urn:microsoft.com/office/officeart/2008/layout/SquareAccentList"/>
    <dgm:cxn modelId="{20FAA3A2-1689-4308-97EA-BA3E56291F7F}" type="presOf" srcId="{449AE8FA-DFBA-4104-A69E-799AB86857F7}" destId="{FB67FA13-3A92-4083-8AB7-5EB10D670177}" srcOrd="0" destOrd="0" presId="urn:microsoft.com/office/officeart/2008/layout/SquareAccentList"/>
    <dgm:cxn modelId="{5FDEA247-F307-42A1-A9F0-AC2D3A95133F}" srcId="{B2AE3889-D575-4F59-B724-6F27CC686B0E}" destId="{2F913F3D-7A56-4AD7-9B66-C89A15E53DDA}" srcOrd="3" destOrd="0" parTransId="{62584CD5-5B4C-4D93-927C-87E730123BB4}" sibTransId="{048A74E7-AA6B-4FE6-8D4D-FF4F3B4DFAFA}"/>
    <dgm:cxn modelId="{65FE81D9-F48D-4C27-8666-EAE3C40E6800}" type="presOf" srcId="{B2AE3889-D575-4F59-B724-6F27CC686B0E}" destId="{BE66758B-5A26-4C70-9632-DBF19E697F40}" srcOrd="0" destOrd="0" presId="urn:microsoft.com/office/officeart/2008/layout/SquareAccentList"/>
    <dgm:cxn modelId="{730C53F9-4A7C-42E3-9C21-C0B16BD3875B}" type="presParOf" srcId="{97802142-C537-4AEA-8436-C51ABFD7935F}" destId="{5195D8BB-F157-4B62-BE2F-A281E2BA08EA}" srcOrd="0" destOrd="0" presId="urn:microsoft.com/office/officeart/2008/layout/SquareAccentList"/>
    <dgm:cxn modelId="{74CFB59F-E04F-4966-9C14-A6A5347682DD}" type="presParOf" srcId="{5195D8BB-F157-4B62-BE2F-A281E2BA08EA}" destId="{E5F6BF21-EFAA-46FE-8193-1FD0068D60D5}" srcOrd="0" destOrd="0" presId="urn:microsoft.com/office/officeart/2008/layout/SquareAccentList"/>
    <dgm:cxn modelId="{0926B221-F6AF-4CC8-AA30-F47A71747D58}" type="presParOf" srcId="{E5F6BF21-EFAA-46FE-8193-1FD0068D60D5}" destId="{1E137323-07D3-4F89-8415-E6E2EB5E0CE0}" srcOrd="0" destOrd="0" presId="urn:microsoft.com/office/officeart/2008/layout/SquareAccentList"/>
    <dgm:cxn modelId="{50C0B901-4478-4342-8DC7-478A22F5A680}" type="presParOf" srcId="{E5F6BF21-EFAA-46FE-8193-1FD0068D60D5}" destId="{B788257E-40F4-488F-9B16-5CF54A661214}" srcOrd="1" destOrd="0" presId="urn:microsoft.com/office/officeart/2008/layout/SquareAccentList"/>
    <dgm:cxn modelId="{B445D469-72C9-4E29-BA59-D640C6696000}" type="presParOf" srcId="{E5F6BF21-EFAA-46FE-8193-1FD0068D60D5}" destId="{BE66758B-5A26-4C70-9632-DBF19E697F40}" srcOrd="2" destOrd="0" presId="urn:microsoft.com/office/officeart/2008/layout/SquareAccentList"/>
    <dgm:cxn modelId="{9196B8DC-F290-4776-8E25-5D725140C50A}" type="presParOf" srcId="{5195D8BB-F157-4B62-BE2F-A281E2BA08EA}" destId="{3F5B11C4-C339-4C27-80DC-314226767E83}" srcOrd="1" destOrd="0" presId="urn:microsoft.com/office/officeart/2008/layout/SquareAccentList"/>
    <dgm:cxn modelId="{72725C2B-734C-431C-B4AE-9291D9EA0AD1}" type="presParOf" srcId="{3F5B11C4-C339-4C27-80DC-314226767E83}" destId="{BFCC5E7C-397A-4D2E-A967-95FCF615B073}" srcOrd="0" destOrd="0" presId="urn:microsoft.com/office/officeart/2008/layout/SquareAccentList"/>
    <dgm:cxn modelId="{2FFC54FA-BFEB-44C9-A808-3A8AE29B0749}" type="presParOf" srcId="{BFCC5E7C-397A-4D2E-A967-95FCF615B073}" destId="{1F689EEB-9C0D-4349-9707-25D1168F8274}" srcOrd="0" destOrd="0" presId="urn:microsoft.com/office/officeart/2008/layout/SquareAccentList"/>
    <dgm:cxn modelId="{5873D10E-843B-4012-BC73-A49ADC57FBBD}" type="presParOf" srcId="{BFCC5E7C-397A-4D2E-A967-95FCF615B073}" destId="{263A0021-E5F8-4E5E-90A7-64B043798868}" srcOrd="1" destOrd="0" presId="urn:microsoft.com/office/officeart/2008/layout/SquareAccentList"/>
    <dgm:cxn modelId="{36BB4A86-D29F-4AB7-94E8-25658AE67CD2}" type="presParOf" srcId="{3F5B11C4-C339-4C27-80DC-314226767E83}" destId="{D465AAE9-FD05-4D6E-B43A-265793576280}" srcOrd="1" destOrd="0" presId="urn:microsoft.com/office/officeart/2008/layout/SquareAccentList"/>
    <dgm:cxn modelId="{5F00F2CB-7F5C-460D-80E5-FADBE6D69DC3}" type="presParOf" srcId="{D465AAE9-FD05-4D6E-B43A-265793576280}" destId="{AAD89E7F-EBCE-4E0F-A1C0-D6989DF4AFEA}" srcOrd="0" destOrd="0" presId="urn:microsoft.com/office/officeart/2008/layout/SquareAccentList"/>
    <dgm:cxn modelId="{4F394FA7-D89E-492A-B346-5E799E524606}" type="presParOf" srcId="{D465AAE9-FD05-4D6E-B43A-265793576280}" destId="{F2E30E15-14B8-4918-9C29-B24FC2D84360}" srcOrd="1" destOrd="0" presId="urn:microsoft.com/office/officeart/2008/layout/SquareAccentList"/>
    <dgm:cxn modelId="{E4CCF4AB-F5B8-4507-A867-9EDE4E79C179}" type="presParOf" srcId="{3F5B11C4-C339-4C27-80DC-314226767E83}" destId="{ECFC550E-9A85-4C81-8977-1EEBB185BB4D}" srcOrd="2" destOrd="0" presId="urn:microsoft.com/office/officeart/2008/layout/SquareAccentList"/>
    <dgm:cxn modelId="{1823163F-E14D-4D7C-8EBB-8E3C7CCDDDD8}" type="presParOf" srcId="{ECFC550E-9A85-4C81-8977-1EEBB185BB4D}" destId="{C3F2653F-9FAE-452E-AB77-973C4A7B709E}" srcOrd="0" destOrd="0" presId="urn:microsoft.com/office/officeart/2008/layout/SquareAccentList"/>
    <dgm:cxn modelId="{9882FBEE-5445-4985-921D-41993DDCCB64}" type="presParOf" srcId="{ECFC550E-9A85-4C81-8977-1EEBB185BB4D}" destId="{21FC1CF2-ECF7-40F5-8ABA-3D38ED8EB80D}" srcOrd="1" destOrd="0" presId="urn:microsoft.com/office/officeart/2008/layout/SquareAccentList"/>
    <dgm:cxn modelId="{810D9D3F-046B-43F4-A69E-53AB1522C165}" type="presParOf" srcId="{3F5B11C4-C339-4C27-80DC-314226767E83}" destId="{0D56DDE3-8525-495C-A135-72339CAD630C}" srcOrd="3" destOrd="0" presId="urn:microsoft.com/office/officeart/2008/layout/SquareAccentList"/>
    <dgm:cxn modelId="{1DDA2294-8C0F-4D17-9BB8-315782D5C3C1}" type="presParOf" srcId="{0D56DDE3-8525-495C-A135-72339CAD630C}" destId="{64BF1362-ABDE-4EBA-BC19-086CA09E737B}" srcOrd="0" destOrd="0" presId="urn:microsoft.com/office/officeart/2008/layout/SquareAccentList"/>
    <dgm:cxn modelId="{44650658-56DC-40BE-B843-AF35D207009F}" type="presParOf" srcId="{0D56DDE3-8525-495C-A135-72339CAD630C}" destId="{9BCA6C82-0579-43F8-A0B9-32EA06A8A614}" srcOrd="1" destOrd="0" presId="urn:microsoft.com/office/officeart/2008/layout/SquareAccentList"/>
    <dgm:cxn modelId="{C3FB46D9-E766-448F-B0F4-AD90EF7EC635}" type="presParOf" srcId="{97802142-C537-4AEA-8436-C51ABFD7935F}" destId="{A25CC27B-3450-406B-A3AF-BEB2FA33F682}" srcOrd="1" destOrd="0" presId="urn:microsoft.com/office/officeart/2008/layout/SquareAccentList"/>
    <dgm:cxn modelId="{26722909-B7AC-4C00-8128-5CCF5534D695}" type="presParOf" srcId="{A25CC27B-3450-406B-A3AF-BEB2FA33F682}" destId="{DCB6F9DA-CF4A-4401-819D-4CB9A716C323}" srcOrd="0" destOrd="0" presId="urn:microsoft.com/office/officeart/2008/layout/SquareAccentList"/>
    <dgm:cxn modelId="{63BD8C84-4D22-43E0-A657-45A7D1A1D3A6}" type="presParOf" srcId="{DCB6F9DA-CF4A-4401-819D-4CB9A716C323}" destId="{856C3869-2896-4769-9F06-96D498896ED9}" srcOrd="0" destOrd="0" presId="urn:microsoft.com/office/officeart/2008/layout/SquareAccentList"/>
    <dgm:cxn modelId="{B6C18261-B114-41FC-9AD3-A2AEC8E5048E}" type="presParOf" srcId="{DCB6F9DA-CF4A-4401-819D-4CB9A716C323}" destId="{AF4C0C34-8C5A-490E-A3CB-227B15154DE2}" srcOrd="1" destOrd="0" presId="urn:microsoft.com/office/officeart/2008/layout/SquareAccentList"/>
    <dgm:cxn modelId="{F49D2266-0C6B-45C4-A3C1-CB00D5C89120}" type="presParOf" srcId="{DCB6F9DA-CF4A-4401-819D-4CB9A716C323}" destId="{ECB46FB0-985B-44B3-A409-46F68BDCFDE1}" srcOrd="2" destOrd="0" presId="urn:microsoft.com/office/officeart/2008/layout/SquareAccentList"/>
    <dgm:cxn modelId="{709F94D1-D2BB-4C9D-A334-BC0D2F26532A}" type="presParOf" srcId="{A25CC27B-3450-406B-A3AF-BEB2FA33F682}" destId="{6525B142-BD0A-4C7F-9965-5B0544B5DF06}" srcOrd="1" destOrd="0" presId="urn:microsoft.com/office/officeart/2008/layout/SquareAccentList"/>
    <dgm:cxn modelId="{971C1855-9E35-402F-B2BC-9448192A5F87}" type="presParOf" srcId="{6525B142-BD0A-4C7F-9965-5B0544B5DF06}" destId="{61378DED-D898-460F-B9A1-D8FC8F169B16}" srcOrd="0" destOrd="0" presId="urn:microsoft.com/office/officeart/2008/layout/SquareAccentList"/>
    <dgm:cxn modelId="{2486E0FB-6A3B-4C0A-B7C3-CBCA037DA361}" type="presParOf" srcId="{61378DED-D898-460F-B9A1-D8FC8F169B16}" destId="{CFD813A0-C2C7-4518-AAA6-3D6E8EED6A1D}" srcOrd="0" destOrd="0" presId="urn:microsoft.com/office/officeart/2008/layout/SquareAccentList"/>
    <dgm:cxn modelId="{DA8386FE-B8A3-4ACB-B8D2-5C08A9E4C89B}" type="presParOf" srcId="{61378DED-D898-460F-B9A1-D8FC8F169B16}" destId="{91C68895-9054-4B57-A07F-7BE03C95E08D}" srcOrd="1" destOrd="0" presId="urn:microsoft.com/office/officeart/2008/layout/SquareAccentList"/>
    <dgm:cxn modelId="{35E70C8D-519D-43FD-B00C-76918DCDC450}" type="presParOf" srcId="{6525B142-BD0A-4C7F-9965-5B0544B5DF06}" destId="{F4AF7731-82C4-4381-88D4-7745532D9D9F}" srcOrd="1" destOrd="0" presId="urn:microsoft.com/office/officeart/2008/layout/SquareAccentList"/>
    <dgm:cxn modelId="{07C61067-26F3-4957-B61C-00D452A39F23}" type="presParOf" srcId="{F4AF7731-82C4-4381-88D4-7745532D9D9F}" destId="{DC216ACF-C9CC-4D96-B54E-8452F56A7A3C}" srcOrd="0" destOrd="0" presId="urn:microsoft.com/office/officeart/2008/layout/SquareAccentList"/>
    <dgm:cxn modelId="{C0CA2612-7038-4C56-BBA4-5623BF42B923}" type="presParOf" srcId="{F4AF7731-82C4-4381-88D4-7745532D9D9F}" destId="{D4B886FE-E808-410D-851A-374372C7BFE0}" srcOrd="1" destOrd="0" presId="urn:microsoft.com/office/officeart/2008/layout/SquareAccentList"/>
    <dgm:cxn modelId="{94A21E1F-62E0-4F39-8CC1-437A0C03EE5C}" type="presParOf" srcId="{6525B142-BD0A-4C7F-9965-5B0544B5DF06}" destId="{FDEC5CD0-D580-4F31-AB28-61345EEBBA06}" srcOrd="2" destOrd="0" presId="urn:microsoft.com/office/officeart/2008/layout/SquareAccentList"/>
    <dgm:cxn modelId="{715A1E91-06EA-446C-9B26-05AC72EAF68B}" type="presParOf" srcId="{FDEC5CD0-D580-4F31-AB28-61345EEBBA06}" destId="{44016B97-1059-4706-BD71-1ABCC6F56461}" srcOrd="0" destOrd="0" presId="urn:microsoft.com/office/officeart/2008/layout/SquareAccentList"/>
    <dgm:cxn modelId="{50B5178B-BAC2-48B6-91C4-CB899FB437FF}" type="presParOf" srcId="{FDEC5CD0-D580-4F31-AB28-61345EEBBA06}" destId="{608FED5C-B305-4106-B6AA-8BA24318202E}" srcOrd="1" destOrd="0" presId="urn:microsoft.com/office/officeart/2008/layout/SquareAccentList"/>
    <dgm:cxn modelId="{3E88B875-150E-438A-B5D9-7E4E5E519F7F}" type="presParOf" srcId="{6525B142-BD0A-4C7F-9965-5B0544B5DF06}" destId="{899660FA-78C9-4CB1-8463-9805C37CCE82}" srcOrd="3" destOrd="0" presId="urn:microsoft.com/office/officeart/2008/layout/SquareAccentList"/>
    <dgm:cxn modelId="{6643919C-8E6C-422C-A26D-3A8BF6CA95AB}" type="presParOf" srcId="{899660FA-78C9-4CB1-8463-9805C37CCE82}" destId="{20D3CD8E-60FF-4A9F-BCAF-8D662AD66EB8}" srcOrd="0" destOrd="0" presId="urn:microsoft.com/office/officeart/2008/layout/SquareAccentList"/>
    <dgm:cxn modelId="{F6A23704-5436-4BAF-B841-CFC77B9E2403}" type="presParOf" srcId="{899660FA-78C9-4CB1-8463-9805C37CCE82}" destId="{E4F84A8F-9EEA-4C3E-B9BB-F3F06340AE11}" srcOrd="1" destOrd="0" presId="urn:microsoft.com/office/officeart/2008/layout/SquareAccentList"/>
    <dgm:cxn modelId="{E70EF02E-CB04-439C-A14B-1C1D6A42FCC9}" type="presParOf" srcId="{6525B142-BD0A-4C7F-9965-5B0544B5DF06}" destId="{FFBAC62F-FA6F-49D7-A8D9-31C42E1F252E}" srcOrd="4" destOrd="0" presId="urn:microsoft.com/office/officeart/2008/layout/SquareAccentList"/>
    <dgm:cxn modelId="{B3A40FAB-AF2E-4D5B-B708-9FB2398E3856}" type="presParOf" srcId="{FFBAC62F-FA6F-49D7-A8D9-31C42E1F252E}" destId="{32D18D5B-177F-4A5D-A50D-CFA2B59B877A}" srcOrd="0" destOrd="0" presId="urn:microsoft.com/office/officeart/2008/layout/SquareAccentList"/>
    <dgm:cxn modelId="{F70E9CF9-261C-4A91-82D1-5DE3B9677E18}" type="presParOf" srcId="{FFBAC62F-FA6F-49D7-A8D9-31C42E1F252E}" destId="{5906B47B-E84A-48E8-BE6F-26C10C1ED6A7}" srcOrd="1" destOrd="0" presId="urn:microsoft.com/office/officeart/2008/layout/SquareAccentList"/>
    <dgm:cxn modelId="{FCF2744C-5A6C-453C-BD6D-EAF2D71AE8B1}" type="presParOf" srcId="{6525B142-BD0A-4C7F-9965-5B0544B5DF06}" destId="{F9718A4A-BA5D-44E9-BC45-7C99D3446D29}" srcOrd="5" destOrd="0" presId="urn:microsoft.com/office/officeart/2008/layout/SquareAccentList"/>
    <dgm:cxn modelId="{0CDC6DE5-B108-4728-85E6-DBA74DA1F247}" type="presParOf" srcId="{F9718A4A-BA5D-44E9-BC45-7C99D3446D29}" destId="{DA30E861-D96F-4635-94D5-39DCDD36EE31}" srcOrd="0" destOrd="0" presId="urn:microsoft.com/office/officeart/2008/layout/SquareAccentList"/>
    <dgm:cxn modelId="{C35B385E-473A-4180-857C-57C0913C2A48}" type="presParOf" srcId="{F9718A4A-BA5D-44E9-BC45-7C99D3446D29}" destId="{FB67FA13-3A92-4083-8AB7-5EB10D670177}" srcOrd="1" destOrd="0" presId="urn:microsoft.com/office/officeart/2008/layout/SquareAccentList"/>
    <dgm:cxn modelId="{F0C782B5-7CA1-4EC4-8459-1FAF6F7A1FDA}" type="presParOf" srcId="{6525B142-BD0A-4C7F-9965-5B0544B5DF06}" destId="{0B6605F1-9247-4463-890E-13BF71FDADAB}" srcOrd="6" destOrd="0" presId="urn:microsoft.com/office/officeart/2008/layout/SquareAccentList"/>
    <dgm:cxn modelId="{9341A096-BD5A-450C-84A0-FD8152DFB7D8}" type="presParOf" srcId="{0B6605F1-9247-4463-890E-13BF71FDADAB}" destId="{314DFE73-9A37-43AD-B6F8-A5AD05935E3E}" srcOrd="0" destOrd="0" presId="urn:microsoft.com/office/officeart/2008/layout/SquareAccentList"/>
    <dgm:cxn modelId="{EB1C5C58-5583-469C-B09D-B4F943FBE279}" type="presParOf" srcId="{0B6605F1-9247-4463-890E-13BF71FDADAB}" destId="{093DF6CA-1890-4D58-BA69-17B2C67C0929}" srcOrd="1" destOrd="0" presId="urn:microsoft.com/office/officeart/2008/layout/SquareAccentList"/>
    <dgm:cxn modelId="{6A98D5A5-3A9F-43C9-BEAE-6A35EDA93E1D}" type="presParOf" srcId="{6525B142-BD0A-4C7F-9965-5B0544B5DF06}" destId="{93B9CDFF-CA4E-419B-9629-780D027E11A0}" srcOrd="7" destOrd="0" presId="urn:microsoft.com/office/officeart/2008/layout/SquareAccentList"/>
    <dgm:cxn modelId="{FB0B2AAF-F494-4F61-B270-886B60514787}" type="presParOf" srcId="{93B9CDFF-CA4E-419B-9629-780D027E11A0}" destId="{EA6F16DC-27E7-498B-86CF-E01DF86F0639}" srcOrd="0" destOrd="0" presId="urn:microsoft.com/office/officeart/2008/layout/SquareAccentList"/>
    <dgm:cxn modelId="{6BC2D392-3E37-4695-B70F-BB6B772EF9E6}" type="presParOf" srcId="{93B9CDFF-CA4E-419B-9629-780D027E11A0}" destId="{D7EE1A20-9566-4142-A54D-735262300ED0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DFC188-028E-4D9C-97BA-92229C45198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D9AB0BD9-3102-47F4-83BB-D3975F84F180}">
      <dgm:prSet phldrT="[텍스트]"/>
      <dgm:spPr/>
      <dgm:t>
        <a:bodyPr/>
        <a:lstStyle/>
        <a:p>
          <a:pPr latinLnBrk="1"/>
          <a:r>
            <a:rPr lang="ko-KR" altLang="en-US" dirty="0"/>
            <a:t>고혈압</a:t>
          </a:r>
          <a:r>
            <a:rPr lang="en-US" altLang="ko-KR" dirty="0"/>
            <a:t>, </a:t>
          </a:r>
          <a:r>
            <a:rPr lang="ko-KR" altLang="en-US" dirty="0"/>
            <a:t>당뇨</a:t>
          </a:r>
          <a:r>
            <a:rPr lang="en-US" altLang="ko-KR" dirty="0"/>
            <a:t>, </a:t>
          </a:r>
          <a:r>
            <a:rPr lang="ko-KR" altLang="en-US" dirty="0" err="1"/>
            <a:t>이상지혈증이</a:t>
          </a:r>
          <a:r>
            <a:rPr lang="ko-KR" altLang="en-US" dirty="0"/>
            <a:t> 있는 분은 평소에 잘 관리해야 합니다</a:t>
          </a:r>
          <a:r>
            <a:rPr lang="en-US" altLang="ko-KR" dirty="0"/>
            <a:t>.</a:t>
          </a:r>
          <a:endParaRPr lang="ko-KR" altLang="en-US" dirty="0"/>
        </a:p>
      </dgm:t>
    </dgm:pt>
    <dgm:pt modelId="{2598AD99-17C5-45C6-B11C-B381A0111A5C}" type="parTrans" cxnId="{799ADA8E-7F01-4D53-B5EF-BBEF3C887A17}">
      <dgm:prSet/>
      <dgm:spPr/>
      <dgm:t>
        <a:bodyPr/>
        <a:lstStyle/>
        <a:p>
          <a:pPr latinLnBrk="1"/>
          <a:endParaRPr lang="ko-KR" altLang="en-US"/>
        </a:p>
      </dgm:t>
    </dgm:pt>
    <dgm:pt modelId="{485710FF-537C-411F-8979-8B555DDCCFB8}" type="sibTrans" cxnId="{799ADA8E-7F01-4D53-B5EF-BBEF3C887A17}">
      <dgm:prSet/>
      <dgm:spPr/>
      <dgm:t>
        <a:bodyPr/>
        <a:lstStyle/>
        <a:p>
          <a:pPr latinLnBrk="1"/>
          <a:endParaRPr lang="ko-KR" altLang="en-US"/>
        </a:p>
      </dgm:t>
    </dgm:pt>
    <dgm:pt modelId="{B7B101B9-2159-41A1-A1CC-9F1643938365}">
      <dgm:prSet phldrT="[텍스트]"/>
      <dgm:spPr/>
      <dgm:t>
        <a:bodyPr/>
        <a:lstStyle/>
        <a:p>
          <a:pPr latinLnBrk="1"/>
          <a:r>
            <a:rPr lang="ko-KR" altLang="en-US" dirty="0"/>
            <a:t>야채를 많이 드시고 짜지 않게 드시는 것이 좋습니다</a:t>
          </a:r>
          <a:r>
            <a:rPr lang="en-US" altLang="ko-KR" dirty="0"/>
            <a:t>.</a:t>
          </a:r>
          <a:endParaRPr lang="ko-KR" altLang="en-US" dirty="0"/>
        </a:p>
      </dgm:t>
    </dgm:pt>
    <dgm:pt modelId="{89B5E487-42A7-4737-A9E0-3C4074AFF979}" type="parTrans" cxnId="{98608886-7E33-49C8-93EC-018AA725128C}">
      <dgm:prSet/>
      <dgm:spPr/>
      <dgm:t>
        <a:bodyPr/>
        <a:lstStyle/>
        <a:p>
          <a:pPr latinLnBrk="1"/>
          <a:endParaRPr lang="ko-KR" altLang="en-US"/>
        </a:p>
      </dgm:t>
    </dgm:pt>
    <dgm:pt modelId="{1051AAAC-A7B1-47D4-8C3B-63DAC1B9D978}" type="sibTrans" cxnId="{98608886-7E33-49C8-93EC-018AA725128C}">
      <dgm:prSet/>
      <dgm:spPr/>
      <dgm:t>
        <a:bodyPr/>
        <a:lstStyle/>
        <a:p>
          <a:pPr latinLnBrk="1"/>
          <a:endParaRPr lang="ko-KR" altLang="en-US"/>
        </a:p>
      </dgm:t>
    </dgm:pt>
    <dgm:pt modelId="{FAAEB2D9-1787-4FA4-975E-541AA18B853B}">
      <dgm:prSet phldrT="[텍스트]"/>
      <dgm:spPr/>
      <dgm:t>
        <a:bodyPr/>
        <a:lstStyle/>
        <a:p>
          <a:pPr latinLnBrk="1"/>
          <a:r>
            <a:rPr lang="ko-KR" altLang="en-US" dirty="0"/>
            <a:t>평소에 꾸준히 운동하시고 체중관리를 하십시요</a:t>
          </a:r>
          <a:r>
            <a:rPr lang="en-US" altLang="ko-KR" dirty="0"/>
            <a:t>. </a:t>
          </a:r>
          <a:r>
            <a:rPr lang="ko-KR" altLang="en-US" dirty="0"/>
            <a:t>허리둘레도 신경을 써 주십시요</a:t>
          </a:r>
          <a:r>
            <a:rPr lang="en-US" altLang="ko-KR" dirty="0"/>
            <a:t>.</a:t>
          </a:r>
        </a:p>
      </dgm:t>
    </dgm:pt>
    <dgm:pt modelId="{73EF5255-6B69-4403-ABCD-BC178504C5BB}" type="parTrans" cxnId="{949F4B8A-C556-4455-B76F-5CA2048B0F01}">
      <dgm:prSet/>
      <dgm:spPr/>
      <dgm:t>
        <a:bodyPr/>
        <a:lstStyle/>
        <a:p>
          <a:pPr latinLnBrk="1"/>
          <a:endParaRPr lang="ko-KR" altLang="en-US"/>
        </a:p>
      </dgm:t>
    </dgm:pt>
    <dgm:pt modelId="{D869BBEC-21EE-425E-919B-747AA02A5AC7}" type="sibTrans" cxnId="{949F4B8A-C556-4455-B76F-5CA2048B0F01}">
      <dgm:prSet/>
      <dgm:spPr/>
      <dgm:t>
        <a:bodyPr/>
        <a:lstStyle/>
        <a:p>
          <a:pPr latinLnBrk="1"/>
          <a:endParaRPr lang="ko-KR" altLang="en-US"/>
        </a:p>
      </dgm:t>
    </dgm:pt>
    <dgm:pt modelId="{FABF4FD6-4FA0-44C8-A681-D81526934602}">
      <dgm:prSet phldrT="[텍스트]"/>
      <dgm:spPr/>
      <dgm:t>
        <a:bodyPr/>
        <a:lstStyle/>
        <a:p>
          <a:pPr latinLnBrk="1"/>
          <a:r>
            <a:rPr lang="ko-KR" altLang="en-US" dirty="0"/>
            <a:t>꼭 금연하시고 </a:t>
          </a:r>
          <a:r>
            <a:rPr lang="ko-KR" altLang="en-US" dirty="0" err="1"/>
            <a:t>절주하십시요</a:t>
          </a:r>
          <a:r>
            <a:rPr lang="en-US" altLang="ko-KR" dirty="0"/>
            <a:t>.</a:t>
          </a:r>
        </a:p>
      </dgm:t>
    </dgm:pt>
    <dgm:pt modelId="{79E79F8A-7796-4E78-A626-DAC8214034CC}" type="parTrans" cxnId="{9E30BEE5-D71A-4EE5-864F-EAD8172ED968}">
      <dgm:prSet/>
      <dgm:spPr/>
      <dgm:t>
        <a:bodyPr/>
        <a:lstStyle/>
        <a:p>
          <a:pPr latinLnBrk="1"/>
          <a:endParaRPr lang="ko-KR" altLang="en-US"/>
        </a:p>
      </dgm:t>
    </dgm:pt>
    <dgm:pt modelId="{13D7A47E-C2A3-48F4-A6AD-8ED18B274F35}" type="sibTrans" cxnId="{9E30BEE5-D71A-4EE5-864F-EAD8172ED968}">
      <dgm:prSet/>
      <dgm:spPr/>
      <dgm:t>
        <a:bodyPr/>
        <a:lstStyle/>
        <a:p>
          <a:pPr latinLnBrk="1"/>
          <a:endParaRPr lang="ko-KR" altLang="en-US"/>
        </a:p>
      </dgm:t>
    </dgm:pt>
    <dgm:pt modelId="{2978107D-6E55-40A9-9577-90B7FBD8219E}">
      <dgm:prSet phldrT="[텍스트]"/>
      <dgm:spPr/>
      <dgm:t>
        <a:bodyPr/>
        <a:lstStyle/>
        <a:p>
          <a:pPr latinLnBrk="1"/>
          <a:r>
            <a:rPr lang="ko-KR" altLang="en-US" dirty="0"/>
            <a:t>뇌졸중의 증상을 잘 숙지하고 </a:t>
          </a:r>
          <a:r>
            <a:rPr lang="ko-KR" altLang="en-US" dirty="0" err="1"/>
            <a:t>발병시</a:t>
          </a:r>
          <a:r>
            <a:rPr lang="ko-KR" altLang="en-US" dirty="0"/>
            <a:t> 빨리 주변 병원 응급실로 가십시요</a:t>
          </a:r>
          <a:r>
            <a:rPr lang="en-US" altLang="ko-KR" dirty="0"/>
            <a:t>.</a:t>
          </a:r>
        </a:p>
      </dgm:t>
    </dgm:pt>
    <dgm:pt modelId="{E760EE89-FE31-4709-B10B-91A915E4FC71}" type="parTrans" cxnId="{CA03A480-254E-4EDA-BE29-F983196A0332}">
      <dgm:prSet/>
      <dgm:spPr/>
      <dgm:t>
        <a:bodyPr/>
        <a:lstStyle/>
        <a:p>
          <a:pPr latinLnBrk="1"/>
          <a:endParaRPr lang="ko-KR" altLang="en-US"/>
        </a:p>
      </dgm:t>
    </dgm:pt>
    <dgm:pt modelId="{7481831F-ACDF-4140-B283-F868A84D4D95}" type="sibTrans" cxnId="{CA03A480-254E-4EDA-BE29-F983196A0332}">
      <dgm:prSet/>
      <dgm:spPr/>
      <dgm:t>
        <a:bodyPr/>
        <a:lstStyle/>
        <a:p>
          <a:pPr latinLnBrk="1"/>
          <a:endParaRPr lang="ko-KR" altLang="en-US"/>
        </a:p>
      </dgm:t>
    </dgm:pt>
    <dgm:pt modelId="{664D2571-4A5F-4B68-AD21-F5E194B0E402}">
      <dgm:prSet phldrT="[텍스트]"/>
      <dgm:spPr/>
      <dgm:t>
        <a:bodyPr/>
        <a:lstStyle/>
        <a:p>
          <a:pPr latinLnBrk="1"/>
          <a:r>
            <a:rPr lang="ko-KR" altLang="en-US" dirty="0"/>
            <a:t>정기적으로 혈압</a:t>
          </a:r>
          <a:r>
            <a:rPr lang="en-US" altLang="ko-KR" dirty="0"/>
            <a:t>, </a:t>
          </a:r>
          <a:r>
            <a:rPr lang="ko-KR" altLang="en-US" dirty="0"/>
            <a:t>혈당</a:t>
          </a:r>
          <a:r>
            <a:rPr lang="en-US" altLang="ko-KR" dirty="0"/>
            <a:t>, </a:t>
          </a:r>
          <a:r>
            <a:rPr lang="ko-KR" altLang="en-US" dirty="0"/>
            <a:t>콜레스테롤을 측정해 주십시요</a:t>
          </a:r>
          <a:r>
            <a:rPr lang="en-US" altLang="ko-KR" dirty="0"/>
            <a:t>. </a:t>
          </a:r>
          <a:endParaRPr lang="ko-KR" altLang="en-US" dirty="0"/>
        </a:p>
      </dgm:t>
    </dgm:pt>
    <dgm:pt modelId="{C8E099EE-70B5-4699-AA80-E7A3DC1C6C3E}" type="parTrans" cxnId="{98DBD76D-2E9C-42B2-A385-46EC9211DC74}">
      <dgm:prSet/>
      <dgm:spPr/>
      <dgm:t>
        <a:bodyPr/>
        <a:lstStyle/>
        <a:p>
          <a:pPr latinLnBrk="1"/>
          <a:endParaRPr lang="ko-KR" altLang="en-US"/>
        </a:p>
      </dgm:t>
    </dgm:pt>
    <dgm:pt modelId="{D80B06F0-1E34-45E1-BA06-B1D9DDC7ACC9}" type="sibTrans" cxnId="{98DBD76D-2E9C-42B2-A385-46EC9211DC74}">
      <dgm:prSet/>
      <dgm:spPr/>
      <dgm:t>
        <a:bodyPr/>
        <a:lstStyle/>
        <a:p>
          <a:pPr latinLnBrk="1"/>
          <a:endParaRPr lang="ko-KR" altLang="en-US"/>
        </a:p>
      </dgm:t>
    </dgm:pt>
    <dgm:pt modelId="{E1132AD3-2DF2-4C84-BE32-0797934D2C54}" type="pres">
      <dgm:prSet presAssocID="{E5DFC188-028E-4D9C-97BA-92229C45198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4F21BDC-8D6F-4B95-AA47-C83F9BE1985A}" type="pres">
      <dgm:prSet presAssocID="{E5DFC188-028E-4D9C-97BA-92229C451980}" presName="Name1" presStyleCnt="0"/>
      <dgm:spPr/>
    </dgm:pt>
    <dgm:pt modelId="{B9FE26B1-8A18-4D36-B30C-80D5D1C6E8E8}" type="pres">
      <dgm:prSet presAssocID="{E5DFC188-028E-4D9C-97BA-92229C451980}" presName="cycle" presStyleCnt="0"/>
      <dgm:spPr/>
    </dgm:pt>
    <dgm:pt modelId="{9D2864E2-1ECF-41C4-9958-E7A1F34259F0}" type="pres">
      <dgm:prSet presAssocID="{E5DFC188-028E-4D9C-97BA-92229C451980}" presName="srcNode" presStyleLbl="node1" presStyleIdx="0" presStyleCnt="6"/>
      <dgm:spPr/>
    </dgm:pt>
    <dgm:pt modelId="{69A44A7C-802D-4536-9393-47A958B15BB2}" type="pres">
      <dgm:prSet presAssocID="{E5DFC188-028E-4D9C-97BA-92229C451980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4559200D-C517-4CEB-8809-14F729B61821}" type="pres">
      <dgm:prSet presAssocID="{E5DFC188-028E-4D9C-97BA-92229C451980}" presName="extraNode" presStyleLbl="node1" presStyleIdx="0" presStyleCnt="6"/>
      <dgm:spPr/>
    </dgm:pt>
    <dgm:pt modelId="{637CE3DD-7272-466A-AF1F-B918482453D0}" type="pres">
      <dgm:prSet presAssocID="{E5DFC188-028E-4D9C-97BA-92229C451980}" presName="dstNode" presStyleLbl="node1" presStyleIdx="0" presStyleCnt="6"/>
      <dgm:spPr/>
    </dgm:pt>
    <dgm:pt modelId="{8D7C7208-926D-433A-B52B-8BFFA2FD1B17}" type="pres">
      <dgm:prSet presAssocID="{664D2571-4A5F-4B68-AD21-F5E194B0E402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341564-BC4F-401C-80C5-D7AD4B9A881E}" type="pres">
      <dgm:prSet presAssocID="{664D2571-4A5F-4B68-AD21-F5E194B0E402}" presName="accent_1" presStyleCnt="0"/>
      <dgm:spPr/>
    </dgm:pt>
    <dgm:pt modelId="{148F4F65-D19F-47D7-9089-38B009D286CE}" type="pres">
      <dgm:prSet presAssocID="{664D2571-4A5F-4B68-AD21-F5E194B0E402}" presName="accentRepeatNode" presStyleLbl="solidFgAcc1" presStyleIdx="0" presStyleCnt="6"/>
      <dgm:spPr/>
    </dgm:pt>
    <dgm:pt modelId="{13A25C22-002C-499A-BA97-5D1B9AB98566}" type="pres">
      <dgm:prSet presAssocID="{D9AB0BD9-3102-47F4-83BB-D3975F84F180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6F95B6-D761-4D79-AD08-D8D54C8D1E28}" type="pres">
      <dgm:prSet presAssocID="{D9AB0BD9-3102-47F4-83BB-D3975F84F180}" presName="accent_2" presStyleCnt="0"/>
      <dgm:spPr/>
    </dgm:pt>
    <dgm:pt modelId="{58CE6FAF-51DE-468E-A7F8-CA14143439FA}" type="pres">
      <dgm:prSet presAssocID="{D9AB0BD9-3102-47F4-83BB-D3975F84F180}" presName="accentRepeatNode" presStyleLbl="solidFgAcc1" presStyleIdx="1" presStyleCnt="6"/>
      <dgm:spPr/>
    </dgm:pt>
    <dgm:pt modelId="{86C2E77B-8D66-4779-9703-E6E7B47330B8}" type="pres">
      <dgm:prSet presAssocID="{B7B101B9-2159-41A1-A1CC-9F1643938365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9A4EBDC-E520-4D55-BC07-26E664020567}" type="pres">
      <dgm:prSet presAssocID="{B7B101B9-2159-41A1-A1CC-9F1643938365}" presName="accent_3" presStyleCnt="0"/>
      <dgm:spPr/>
    </dgm:pt>
    <dgm:pt modelId="{7A1C2C80-1EE7-4672-98CC-BDABED7EFD83}" type="pres">
      <dgm:prSet presAssocID="{B7B101B9-2159-41A1-A1CC-9F1643938365}" presName="accentRepeatNode" presStyleLbl="solidFgAcc1" presStyleIdx="2" presStyleCnt="6"/>
      <dgm:spPr/>
    </dgm:pt>
    <dgm:pt modelId="{BA05FAB6-2B8C-4B26-BAB6-1E8BA44B783E}" type="pres">
      <dgm:prSet presAssocID="{FAAEB2D9-1787-4FA4-975E-541AA18B853B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C42E9E-DCC0-4C3C-BC08-9E98E2E0DAD7}" type="pres">
      <dgm:prSet presAssocID="{FAAEB2D9-1787-4FA4-975E-541AA18B853B}" presName="accent_4" presStyleCnt="0"/>
      <dgm:spPr/>
    </dgm:pt>
    <dgm:pt modelId="{1922133A-2DE2-4D4E-B165-B0627CBB8692}" type="pres">
      <dgm:prSet presAssocID="{FAAEB2D9-1787-4FA4-975E-541AA18B853B}" presName="accentRepeatNode" presStyleLbl="solidFgAcc1" presStyleIdx="3" presStyleCnt="6"/>
      <dgm:spPr/>
    </dgm:pt>
    <dgm:pt modelId="{96892273-8772-4AFA-904B-36BFB2BC10AB}" type="pres">
      <dgm:prSet presAssocID="{FABF4FD6-4FA0-44C8-A681-D81526934602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832E65-63ED-48F7-9968-A6AFCA106A63}" type="pres">
      <dgm:prSet presAssocID="{FABF4FD6-4FA0-44C8-A681-D81526934602}" presName="accent_5" presStyleCnt="0"/>
      <dgm:spPr/>
    </dgm:pt>
    <dgm:pt modelId="{E27894FA-51D6-41E6-A36F-5854DC062D46}" type="pres">
      <dgm:prSet presAssocID="{FABF4FD6-4FA0-44C8-A681-D81526934602}" presName="accentRepeatNode" presStyleLbl="solidFgAcc1" presStyleIdx="4" presStyleCnt="6"/>
      <dgm:spPr/>
    </dgm:pt>
    <dgm:pt modelId="{93D6AD4B-7871-460B-83AC-D0349B86E4D1}" type="pres">
      <dgm:prSet presAssocID="{2978107D-6E55-40A9-9577-90B7FBD8219E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E2D6272-8B7D-4F65-B874-A59C73D247BE}" type="pres">
      <dgm:prSet presAssocID="{2978107D-6E55-40A9-9577-90B7FBD8219E}" presName="accent_6" presStyleCnt="0"/>
      <dgm:spPr/>
    </dgm:pt>
    <dgm:pt modelId="{86183575-FC8F-4F9C-9A73-A50CC4154655}" type="pres">
      <dgm:prSet presAssocID="{2978107D-6E55-40A9-9577-90B7FBD8219E}" presName="accentRepeatNode" presStyleLbl="solidFgAcc1" presStyleIdx="5" presStyleCnt="6"/>
      <dgm:spPr/>
    </dgm:pt>
  </dgm:ptLst>
  <dgm:cxnLst>
    <dgm:cxn modelId="{CA03A480-254E-4EDA-BE29-F983196A0332}" srcId="{E5DFC188-028E-4D9C-97BA-92229C451980}" destId="{2978107D-6E55-40A9-9577-90B7FBD8219E}" srcOrd="5" destOrd="0" parTransId="{E760EE89-FE31-4709-B10B-91A915E4FC71}" sibTransId="{7481831F-ACDF-4140-B283-F868A84D4D95}"/>
    <dgm:cxn modelId="{F3A5B872-4F81-4318-B04B-53E3C606C25A}" type="presOf" srcId="{FAAEB2D9-1787-4FA4-975E-541AA18B853B}" destId="{BA05FAB6-2B8C-4B26-BAB6-1E8BA44B783E}" srcOrd="0" destOrd="0" presId="urn:microsoft.com/office/officeart/2008/layout/VerticalCurvedList"/>
    <dgm:cxn modelId="{98608886-7E33-49C8-93EC-018AA725128C}" srcId="{E5DFC188-028E-4D9C-97BA-92229C451980}" destId="{B7B101B9-2159-41A1-A1CC-9F1643938365}" srcOrd="2" destOrd="0" parTransId="{89B5E487-42A7-4737-A9E0-3C4074AFF979}" sibTransId="{1051AAAC-A7B1-47D4-8C3B-63DAC1B9D978}"/>
    <dgm:cxn modelId="{9E30BEE5-D71A-4EE5-864F-EAD8172ED968}" srcId="{E5DFC188-028E-4D9C-97BA-92229C451980}" destId="{FABF4FD6-4FA0-44C8-A681-D81526934602}" srcOrd="4" destOrd="0" parTransId="{79E79F8A-7796-4E78-A626-DAC8214034CC}" sibTransId="{13D7A47E-C2A3-48F4-A6AD-8ED18B274F35}"/>
    <dgm:cxn modelId="{2E705243-5F55-4F8E-B327-5E95BEF94648}" type="presOf" srcId="{664D2571-4A5F-4B68-AD21-F5E194B0E402}" destId="{8D7C7208-926D-433A-B52B-8BFFA2FD1B17}" srcOrd="0" destOrd="0" presId="urn:microsoft.com/office/officeart/2008/layout/VerticalCurvedList"/>
    <dgm:cxn modelId="{98DBD76D-2E9C-42B2-A385-46EC9211DC74}" srcId="{E5DFC188-028E-4D9C-97BA-92229C451980}" destId="{664D2571-4A5F-4B68-AD21-F5E194B0E402}" srcOrd="0" destOrd="0" parTransId="{C8E099EE-70B5-4699-AA80-E7A3DC1C6C3E}" sibTransId="{D80B06F0-1E34-45E1-BA06-B1D9DDC7ACC9}"/>
    <dgm:cxn modelId="{E034A4DC-6458-4FF9-BB99-68C212D9A714}" type="presOf" srcId="{FABF4FD6-4FA0-44C8-A681-D81526934602}" destId="{96892273-8772-4AFA-904B-36BFB2BC10AB}" srcOrd="0" destOrd="0" presId="urn:microsoft.com/office/officeart/2008/layout/VerticalCurvedList"/>
    <dgm:cxn modelId="{FC1DE597-91A6-4978-92E4-899F3EC6A6DD}" type="presOf" srcId="{D9AB0BD9-3102-47F4-83BB-D3975F84F180}" destId="{13A25C22-002C-499A-BA97-5D1B9AB98566}" srcOrd="0" destOrd="0" presId="urn:microsoft.com/office/officeart/2008/layout/VerticalCurvedList"/>
    <dgm:cxn modelId="{49A1BF32-DF90-4252-A0BD-63A0C37816EC}" type="presOf" srcId="{D80B06F0-1E34-45E1-BA06-B1D9DDC7ACC9}" destId="{69A44A7C-802D-4536-9393-47A958B15BB2}" srcOrd="0" destOrd="0" presId="urn:microsoft.com/office/officeart/2008/layout/VerticalCurvedList"/>
    <dgm:cxn modelId="{7CCA44B5-BB54-42C2-809D-B8E6E3EC2829}" type="presOf" srcId="{E5DFC188-028E-4D9C-97BA-92229C451980}" destId="{E1132AD3-2DF2-4C84-BE32-0797934D2C54}" srcOrd="0" destOrd="0" presId="urn:microsoft.com/office/officeart/2008/layout/VerticalCurvedList"/>
    <dgm:cxn modelId="{885BEAC1-6071-42A6-8584-785C888B1386}" type="presOf" srcId="{2978107D-6E55-40A9-9577-90B7FBD8219E}" destId="{93D6AD4B-7871-460B-83AC-D0349B86E4D1}" srcOrd="0" destOrd="0" presId="urn:microsoft.com/office/officeart/2008/layout/VerticalCurvedList"/>
    <dgm:cxn modelId="{15394776-6BD2-48AE-912E-46E25317E51A}" type="presOf" srcId="{B7B101B9-2159-41A1-A1CC-9F1643938365}" destId="{86C2E77B-8D66-4779-9703-E6E7B47330B8}" srcOrd="0" destOrd="0" presId="urn:microsoft.com/office/officeart/2008/layout/VerticalCurvedList"/>
    <dgm:cxn modelId="{799ADA8E-7F01-4D53-B5EF-BBEF3C887A17}" srcId="{E5DFC188-028E-4D9C-97BA-92229C451980}" destId="{D9AB0BD9-3102-47F4-83BB-D3975F84F180}" srcOrd="1" destOrd="0" parTransId="{2598AD99-17C5-45C6-B11C-B381A0111A5C}" sibTransId="{485710FF-537C-411F-8979-8B555DDCCFB8}"/>
    <dgm:cxn modelId="{949F4B8A-C556-4455-B76F-5CA2048B0F01}" srcId="{E5DFC188-028E-4D9C-97BA-92229C451980}" destId="{FAAEB2D9-1787-4FA4-975E-541AA18B853B}" srcOrd="3" destOrd="0" parTransId="{73EF5255-6B69-4403-ABCD-BC178504C5BB}" sibTransId="{D869BBEC-21EE-425E-919B-747AA02A5AC7}"/>
    <dgm:cxn modelId="{3042E989-D30C-45F8-ACE2-5E42E63A3843}" type="presParOf" srcId="{E1132AD3-2DF2-4C84-BE32-0797934D2C54}" destId="{A4F21BDC-8D6F-4B95-AA47-C83F9BE1985A}" srcOrd="0" destOrd="0" presId="urn:microsoft.com/office/officeart/2008/layout/VerticalCurvedList"/>
    <dgm:cxn modelId="{A56E1E71-D4FE-4692-97C5-C3082F8956B6}" type="presParOf" srcId="{A4F21BDC-8D6F-4B95-AA47-C83F9BE1985A}" destId="{B9FE26B1-8A18-4D36-B30C-80D5D1C6E8E8}" srcOrd="0" destOrd="0" presId="urn:microsoft.com/office/officeart/2008/layout/VerticalCurvedList"/>
    <dgm:cxn modelId="{151D67CA-CC6D-4BF7-9CAA-E3C703143BB2}" type="presParOf" srcId="{B9FE26B1-8A18-4D36-B30C-80D5D1C6E8E8}" destId="{9D2864E2-1ECF-41C4-9958-E7A1F34259F0}" srcOrd="0" destOrd="0" presId="urn:microsoft.com/office/officeart/2008/layout/VerticalCurvedList"/>
    <dgm:cxn modelId="{E351E035-643D-4069-B57D-9C94D33C73BF}" type="presParOf" srcId="{B9FE26B1-8A18-4D36-B30C-80D5D1C6E8E8}" destId="{69A44A7C-802D-4536-9393-47A958B15BB2}" srcOrd="1" destOrd="0" presId="urn:microsoft.com/office/officeart/2008/layout/VerticalCurvedList"/>
    <dgm:cxn modelId="{F0681309-5C4D-4DE2-9F46-C7807FFF1FF7}" type="presParOf" srcId="{B9FE26B1-8A18-4D36-B30C-80D5D1C6E8E8}" destId="{4559200D-C517-4CEB-8809-14F729B61821}" srcOrd="2" destOrd="0" presId="urn:microsoft.com/office/officeart/2008/layout/VerticalCurvedList"/>
    <dgm:cxn modelId="{CE6B165E-EC5E-41B1-A9E1-3061AFC4D46F}" type="presParOf" srcId="{B9FE26B1-8A18-4D36-B30C-80D5D1C6E8E8}" destId="{637CE3DD-7272-466A-AF1F-B918482453D0}" srcOrd="3" destOrd="0" presId="urn:microsoft.com/office/officeart/2008/layout/VerticalCurvedList"/>
    <dgm:cxn modelId="{0802F77E-BB75-43F4-85B5-382510956BD7}" type="presParOf" srcId="{A4F21BDC-8D6F-4B95-AA47-C83F9BE1985A}" destId="{8D7C7208-926D-433A-B52B-8BFFA2FD1B17}" srcOrd="1" destOrd="0" presId="urn:microsoft.com/office/officeart/2008/layout/VerticalCurvedList"/>
    <dgm:cxn modelId="{11F5AC51-4E30-4ED6-81F1-AF3CD02F3978}" type="presParOf" srcId="{A4F21BDC-8D6F-4B95-AA47-C83F9BE1985A}" destId="{A7341564-BC4F-401C-80C5-D7AD4B9A881E}" srcOrd="2" destOrd="0" presId="urn:microsoft.com/office/officeart/2008/layout/VerticalCurvedList"/>
    <dgm:cxn modelId="{4115611B-EF16-41FA-9742-A09FC47F1D83}" type="presParOf" srcId="{A7341564-BC4F-401C-80C5-D7AD4B9A881E}" destId="{148F4F65-D19F-47D7-9089-38B009D286CE}" srcOrd="0" destOrd="0" presId="urn:microsoft.com/office/officeart/2008/layout/VerticalCurvedList"/>
    <dgm:cxn modelId="{4C861D5E-A4BE-488B-9E98-36C8B4E38619}" type="presParOf" srcId="{A4F21BDC-8D6F-4B95-AA47-C83F9BE1985A}" destId="{13A25C22-002C-499A-BA97-5D1B9AB98566}" srcOrd="3" destOrd="0" presId="urn:microsoft.com/office/officeart/2008/layout/VerticalCurvedList"/>
    <dgm:cxn modelId="{D108C54F-F51E-4726-A8D7-B71272183182}" type="presParOf" srcId="{A4F21BDC-8D6F-4B95-AA47-C83F9BE1985A}" destId="{0C6F95B6-D761-4D79-AD08-D8D54C8D1E28}" srcOrd="4" destOrd="0" presId="urn:microsoft.com/office/officeart/2008/layout/VerticalCurvedList"/>
    <dgm:cxn modelId="{12FB2152-8CF7-4432-B45D-E8B77E26723F}" type="presParOf" srcId="{0C6F95B6-D761-4D79-AD08-D8D54C8D1E28}" destId="{58CE6FAF-51DE-468E-A7F8-CA14143439FA}" srcOrd="0" destOrd="0" presId="urn:microsoft.com/office/officeart/2008/layout/VerticalCurvedList"/>
    <dgm:cxn modelId="{AF682852-BA20-40F7-A6F4-96E72D2652E6}" type="presParOf" srcId="{A4F21BDC-8D6F-4B95-AA47-C83F9BE1985A}" destId="{86C2E77B-8D66-4779-9703-E6E7B47330B8}" srcOrd="5" destOrd="0" presId="urn:microsoft.com/office/officeart/2008/layout/VerticalCurvedList"/>
    <dgm:cxn modelId="{F8FD8028-541E-4754-B141-89DE25A92B64}" type="presParOf" srcId="{A4F21BDC-8D6F-4B95-AA47-C83F9BE1985A}" destId="{09A4EBDC-E520-4D55-BC07-26E664020567}" srcOrd="6" destOrd="0" presId="urn:microsoft.com/office/officeart/2008/layout/VerticalCurvedList"/>
    <dgm:cxn modelId="{CF2D6B68-F78B-4CF0-A79B-174932A0CB4F}" type="presParOf" srcId="{09A4EBDC-E520-4D55-BC07-26E664020567}" destId="{7A1C2C80-1EE7-4672-98CC-BDABED7EFD83}" srcOrd="0" destOrd="0" presId="urn:microsoft.com/office/officeart/2008/layout/VerticalCurvedList"/>
    <dgm:cxn modelId="{6D84649A-E150-4811-AFC2-EEA820FA7F0C}" type="presParOf" srcId="{A4F21BDC-8D6F-4B95-AA47-C83F9BE1985A}" destId="{BA05FAB6-2B8C-4B26-BAB6-1E8BA44B783E}" srcOrd="7" destOrd="0" presId="urn:microsoft.com/office/officeart/2008/layout/VerticalCurvedList"/>
    <dgm:cxn modelId="{1D20F4E3-30D9-48B9-8FDC-EADCF3E22EE6}" type="presParOf" srcId="{A4F21BDC-8D6F-4B95-AA47-C83F9BE1985A}" destId="{F2C42E9E-DCC0-4C3C-BC08-9E98E2E0DAD7}" srcOrd="8" destOrd="0" presId="urn:microsoft.com/office/officeart/2008/layout/VerticalCurvedList"/>
    <dgm:cxn modelId="{1F03159F-249E-4110-9E82-DDAB6CA57208}" type="presParOf" srcId="{F2C42E9E-DCC0-4C3C-BC08-9E98E2E0DAD7}" destId="{1922133A-2DE2-4D4E-B165-B0627CBB8692}" srcOrd="0" destOrd="0" presId="urn:microsoft.com/office/officeart/2008/layout/VerticalCurvedList"/>
    <dgm:cxn modelId="{1CC4AA41-C8B6-4040-B45C-931C05F803CA}" type="presParOf" srcId="{A4F21BDC-8D6F-4B95-AA47-C83F9BE1985A}" destId="{96892273-8772-4AFA-904B-36BFB2BC10AB}" srcOrd="9" destOrd="0" presId="urn:microsoft.com/office/officeart/2008/layout/VerticalCurvedList"/>
    <dgm:cxn modelId="{077749BE-EE7E-46D8-B5F1-567047B8C76B}" type="presParOf" srcId="{A4F21BDC-8D6F-4B95-AA47-C83F9BE1985A}" destId="{9F832E65-63ED-48F7-9968-A6AFCA106A63}" srcOrd="10" destOrd="0" presId="urn:microsoft.com/office/officeart/2008/layout/VerticalCurvedList"/>
    <dgm:cxn modelId="{EBA06FDA-404D-4642-96B5-0775F0376AA4}" type="presParOf" srcId="{9F832E65-63ED-48F7-9968-A6AFCA106A63}" destId="{E27894FA-51D6-41E6-A36F-5854DC062D46}" srcOrd="0" destOrd="0" presId="urn:microsoft.com/office/officeart/2008/layout/VerticalCurvedList"/>
    <dgm:cxn modelId="{F695833D-840E-4270-8C98-7809DC6A1E96}" type="presParOf" srcId="{A4F21BDC-8D6F-4B95-AA47-C83F9BE1985A}" destId="{93D6AD4B-7871-460B-83AC-D0349B86E4D1}" srcOrd="11" destOrd="0" presId="urn:microsoft.com/office/officeart/2008/layout/VerticalCurvedList"/>
    <dgm:cxn modelId="{4AE9FF63-03DC-4645-9E42-3BC23D459A1A}" type="presParOf" srcId="{A4F21BDC-8D6F-4B95-AA47-C83F9BE1985A}" destId="{9E2D6272-8B7D-4F65-B874-A59C73D247BE}" srcOrd="12" destOrd="0" presId="urn:microsoft.com/office/officeart/2008/layout/VerticalCurvedList"/>
    <dgm:cxn modelId="{B5421AF7-D078-4642-846A-4E4A2F5B36C0}" type="presParOf" srcId="{9E2D6272-8B7D-4F65-B874-A59C73D247BE}" destId="{86183575-FC8F-4F9C-9A73-A50CC415465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E371E0-D16C-4562-93C8-6A46E47C2A64}">
      <dsp:nvSpPr>
        <dsp:cNvPr id="0" name=""/>
        <dsp:cNvSpPr/>
      </dsp:nvSpPr>
      <dsp:spPr>
        <a:xfrm rot="10800000">
          <a:off x="1936811" y="2205"/>
          <a:ext cx="6992874" cy="701793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106680" rIns="199136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b="1" kern="1200" dirty="0"/>
            <a:t>비판막성 심방세동</a:t>
          </a:r>
        </a:p>
      </dsp:txBody>
      <dsp:txXfrm rot="10800000">
        <a:off x="2112259" y="2205"/>
        <a:ext cx="6817426" cy="701793"/>
      </dsp:txXfrm>
    </dsp:sp>
    <dsp:sp modelId="{27A9D9FD-4D10-4E06-9E1D-9A7E883D7AF0}">
      <dsp:nvSpPr>
        <dsp:cNvPr id="0" name=""/>
        <dsp:cNvSpPr/>
      </dsp:nvSpPr>
      <dsp:spPr>
        <a:xfrm>
          <a:off x="1585914" y="2205"/>
          <a:ext cx="701793" cy="7017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0BA7B1-6C67-4BF4-A175-582098A2564F}">
      <dsp:nvSpPr>
        <dsp:cNvPr id="0" name=""/>
        <dsp:cNvSpPr/>
      </dsp:nvSpPr>
      <dsp:spPr>
        <a:xfrm rot="10800000">
          <a:off x="1936811" y="913488"/>
          <a:ext cx="6992874" cy="701793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95250" rIns="177800" bIns="95250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500" kern="1200"/>
            <a:t>인공판막</a:t>
          </a:r>
          <a:endParaRPr lang="en-US" altLang="ko-KR" sz="2500" kern="1200" dirty="0"/>
        </a:p>
      </dsp:txBody>
      <dsp:txXfrm rot="10800000">
        <a:off x="2112259" y="913488"/>
        <a:ext cx="6817426" cy="701793"/>
      </dsp:txXfrm>
    </dsp:sp>
    <dsp:sp modelId="{81C34847-40E0-4875-8A8F-A19E674E6DFB}">
      <dsp:nvSpPr>
        <dsp:cNvPr id="0" name=""/>
        <dsp:cNvSpPr/>
      </dsp:nvSpPr>
      <dsp:spPr>
        <a:xfrm>
          <a:off x="1585914" y="913488"/>
          <a:ext cx="701793" cy="70179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F13AFF-BCC7-4E88-A245-5C2F56D788DC}">
      <dsp:nvSpPr>
        <dsp:cNvPr id="0" name=""/>
        <dsp:cNvSpPr/>
      </dsp:nvSpPr>
      <dsp:spPr>
        <a:xfrm rot="10800000">
          <a:off x="1936811" y="1824772"/>
          <a:ext cx="6992874" cy="701793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95250" rIns="177800" bIns="95250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500" kern="1200"/>
            <a:t>좌심실 혈전증</a:t>
          </a:r>
          <a:endParaRPr lang="en-US" altLang="ko-KR" sz="2500" kern="1200" dirty="0"/>
        </a:p>
      </dsp:txBody>
      <dsp:txXfrm rot="10800000">
        <a:off x="2112259" y="1824772"/>
        <a:ext cx="6817426" cy="701793"/>
      </dsp:txXfrm>
    </dsp:sp>
    <dsp:sp modelId="{70797869-9F18-4363-BC36-FB01DAF02FE1}">
      <dsp:nvSpPr>
        <dsp:cNvPr id="0" name=""/>
        <dsp:cNvSpPr/>
      </dsp:nvSpPr>
      <dsp:spPr>
        <a:xfrm>
          <a:off x="1585914" y="1824772"/>
          <a:ext cx="701793" cy="70179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68FD9-94B2-453D-BD56-D0ABDF3463BB}">
      <dsp:nvSpPr>
        <dsp:cNvPr id="0" name=""/>
        <dsp:cNvSpPr/>
      </dsp:nvSpPr>
      <dsp:spPr>
        <a:xfrm rot="10800000">
          <a:off x="1936811" y="2736056"/>
          <a:ext cx="6992874" cy="701793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95250" rIns="177800" bIns="95250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500" kern="1200"/>
            <a:t>점액종</a:t>
          </a:r>
          <a:endParaRPr lang="en-US" altLang="ko-KR" sz="2500" kern="1200" dirty="0"/>
        </a:p>
      </dsp:txBody>
      <dsp:txXfrm rot="10800000">
        <a:off x="2112259" y="2736056"/>
        <a:ext cx="6817426" cy="701793"/>
      </dsp:txXfrm>
    </dsp:sp>
    <dsp:sp modelId="{2FE6E1DD-BE95-49CB-86D7-503D06A4B174}">
      <dsp:nvSpPr>
        <dsp:cNvPr id="0" name=""/>
        <dsp:cNvSpPr/>
      </dsp:nvSpPr>
      <dsp:spPr>
        <a:xfrm>
          <a:off x="1585914" y="2736056"/>
          <a:ext cx="701793" cy="701793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71609A-D619-4321-A7E3-476E5FA7C8F3}">
      <dsp:nvSpPr>
        <dsp:cNvPr id="0" name=""/>
        <dsp:cNvSpPr/>
      </dsp:nvSpPr>
      <dsp:spPr>
        <a:xfrm rot="10800000">
          <a:off x="1936811" y="3647339"/>
          <a:ext cx="6992874" cy="701793"/>
        </a:xfrm>
        <a:prstGeom prst="homePlat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95250" rIns="177800" bIns="95250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500" kern="1200"/>
            <a:t>감염성 심내막염</a:t>
          </a:r>
          <a:endParaRPr lang="en-US" altLang="ko-KR" sz="2500" kern="1200" dirty="0"/>
        </a:p>
      </dsp:txBody>
      <dsp:txXfrm rot="10800000">
        <a:off x="2112259" y="3647339"/>
        <a:ext cx="6817426" cy="701793"/>
      </dsp:txXfrm>
    </dsp:sp>
    <dsp:sp modelId="{D4FB0D39-0C45-4B36-86B7-A576D36912E3}">
      <dsp:nvSpPr>
        <dsp:cNvPr id="0" name=""/>
        <dsp:cNvSpPr/>
      </dsp:nvSpPr>
      <dsp:spPr>
        <a:xfrm>
          <a:off x="1585914" y="3647339"/>
          <a:ext cx="701793" cy="701793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137323-07D3-4F89-8415-E6E2EB5E0CE0}">
      <dsp:nvSpPr>
        <dsp:cNvPr id="0" name=""/>
        <dsp:cNvSpPr/>
      </dsp:nvSpPr>
      <dsp:spPr>
        <a:xfrm>
          <a:off x="2709245" y="525483"/>
          <a:ext cx="2486394" cy="2925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88257E-40F4-488F-9B16-5CF54A661214}">
      <dsp:nvSpPr>
        <dsp:cNvPr id="0" name=""/>
        <dsp:cNvSpPr/>
      </dsp:nvSpPr>
      <dsp:spPr>
        <a:xfrm>
          <a:off x="2709245" y="635341"/>
          <a:ext cx="182659" cy="18265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6758B-5A26-4C70-9632-DBF19E697F40}">
      <dsp:nvSpPr>
        <dsp:cNvPr id="0" name=""/>
        <dsp:cNvSpPr/>
      </dsp:nvSpPr>
      <dsp:spPr>
        <a:xfrm>
          <a:off x="2700344" y="0"/>
          <a:ext cx="2486394" cy="525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/>
            <a:t>조정이 불가능한 요인</a:t>
          </a:r>
        </a:p>
      </dsp:txBody>
      <dsp:txXfrm>
        <a:off x="2700344" y="0"/>
        <a:ext cx="2486394" cy="525483"/>
      </dsp:txXfrm>
    </dsp:sp>
    <dsp:sp modelId="{1F689EEB-9C0D-4349-9707-25D1168F8274}">
      <dsp:nvSpPr>
        <dsp:cNvPr id="0" name=""/>
        <dsp:cNvSpPr/>
      </dsp:nvSpPr>
      <dsp:spPr>
        <a:xfrm>
          <a:off x="2709245" y="1061114"/>
          <a:ext cx="182655" cy="182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3A0021-E5F8-4E5E-90A7-64B043798868}">
      <dsp:nvSpPr>
        <dsp:cNvPr id="0" name=""/>
        <dsp:cNvSpPr/>
      </dsp:nvSpPr>
      <dsp:spPr>
        <a:xfrm>
          <a:off x="2883293" y="939557"/>
          <a:ext cx="2312346" cy="425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/>
            <a:t>나이</a:t>
          </a:r>
        </a:p>
      </dsp:txBody>
      <dsp:txXfrm>
        <a:off x="2883293" y="939557"/>
        <a:ext cx="2312346" cy="425769"/>
      </dsp:txXfrm>
    </dsp:sp>
    <dsp:sp modelId="{AAD89E7F-EBCE-4E0F-A1C0-D6989DF4AFEA}">
      <dsp:nvSpPr>
        <dsp:cNvPr id="0" name=""/>
        <dsp:cNvSpPr/>
      </dsp:nvSpPr>
      <dsp:spPr>
        <a:xfrm>
          <a:off x="2709245" y="1486884"/>
          <a:ext cx="182655" cy="182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14413"/>
              <a:satOff val="-1584"/>
              <a:lumOff val="-10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E30E15-14B8-4918-9C29-B24FC2D84360}">
      <dsp:nvSpPr>
        <dsp:cNvPr id="0" name=""/>
        <dsp:cNvSpPr/>
      </dsp:nvSpPr>
      <dsp:spPr>
        <a:xfrm>
          <a:off x="2883293" y="1365326"/>
          <a:ext cx="2312346" cy="425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/>
            <a:t>성별</a:t>
          </a:r>
        </a:p>
      </dsp:txBody>
      <dsp:txXfrm>
        <a:off x="2883293" y="1365326"/>
        <a:ext cx="2312346" cy="425769"/>
      </dsp:txXfrm>
    </dsp:sp>
    <dsp:sp modelId="{C3F2653F-9FAE-452E-AB77-973C4A7B709E}">
      <dsp:nvSpPr>
        <dsp:cNvPr id="0" name=""/>
        <dsp:cNvSpPr/>
      </dsp:nvSpPr>
      <dsp:spPr>
        <a:xfrm>
          <a:off x="2709245" y="1912653"/>
          <a:ext cx="182655" cy="182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28826"/>
              <a:satOff val="-3167"/>
              <a:lumOff val="-21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FC1CF2-ECF7-40F5-8ABA-3D38ED8EB80D}">
      <dsp:nvSpPr>
        <dsp:cNvPr id="0" name=""/>
        <dsp:cNvSpPr/>
      </dsp:nvSpPr>
      <dsp:spPr>
        <a:xfrm>
          <a:off x="2883293" y="1791096"/>
          <a:ext cx="2312346" cy="425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>
              <a:solidFill>
                <a:srgbClr val="FF0000"/>
              </a:solidFill>
            </a:rPr>
            <a:t>인종</a:t>
          </a:r>
        </a:p>
      </dsp:txBody>
      <dsp:txXfrm>
        <a:off x="2883293" y="1791096"/>
        <a:ext cx="2312346" cy="425769"/>
      </dsp:txXfrm>
    </dsp:sp>
    <dsp:sp modelId="{64BF1362-ABDE-4EBA-BC19-086CA09E737B}">
      <dsp:nvSpPr>
        <dsp:cNvPr id="0" name=""/>
        <dsp:cNvSpPr/>
      </dsp:nvSpPr>
      <dsp:spPr>
        <a:xfrm>
          <a:off x="2709245" y="2338422"/>
          <a:ext cx="182655" cy="182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843239"/>
              <a:satOff val="-4751"/>
              <a:lumOff val="-3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CA6C82-0579-43F8-A0B9-32EA06A8A614}">
      <dsp:nvSpPr>
        <dsp:cNvPr id="0" name=""/>
        <dsp:cNvSpPr/>
      </dsp:nvSpPr>
      <dsp:spPr>
        <a:xfrm>
          <a:off x="2883293" y="2216865"/>
          <a:ext cx="2312346" cy="425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/>
            <a:t>가족력</a:t>
          </a:r>
        </a:p>
      </dsp:txBody>
      <dsp:txXfrm>
        <a:off x="2883293" y="2216865"/>
        <a:ext cx="2312346" cy="425769"/>
      </dsp:txXfrm>
    </dsp:sp>
    <dsp:sp modelId="{856C3869-2896-4769-9F06-96D498896ED9}">
      <dsp:nvSpPr>
        <dsp:cNvPr id="0" name=""/>
        <dsp:cNvSpPr/>
      </dsp:nvSpPr>
      <dsp:spPr>
        <a:xfrm>
          <a:off x="5319959" y="525483"/>
          <a:ext cx="2486394" cy="29251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4C0C34-8C5A-490E-A3CB-227B15154DE2}">
      <dsp:nvSpPr>
        <dsp:cNvPr id="0" name=""/>
        <dsp:cNvSpPr/>
      </dsp:nvSpPr>
      <dsp:spPr>
        <a:xfrm>
          <a:off x="5319959" y="635341"/>
          <a:ext cx="182659" cy="18265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B46FB0-985B-44B3-A409-46F68BDCFDE1}">
      <dsp:nvSpPr>
        <dsp:cNvPr id="0" name=""/>
        <dsp:cNvSpPr/>
      </dsp:nvSpPr>
      <dsp:spPr>
        <a:xfrm>
          <a:off x="5319959" y="0"/>
          <a:ext cx="2486394" cy="525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/>
            <a:t>조정이 가능한 요인</a:t>
          </a:r>
        </a:p>
      </dsp:txBody>
      <dsp:txXfrm>
        <a:off x="5319959" y="0"/>
        <a:ext cx="2486394" cy="525483"/>
      </dsp:txXfrm>
    </dsp:sp>
    <dsp:sp modelId="{CFD813A0-C2C7-4518-AAA6-3D6E8EED6A1D}">
      <dsp:nvSpPr>
        <dsp:cNvPr id="0" name=""/>
        <dsp:cNvSpPr/>
      </dsp:nvSpPr>
      <dsp:spPr>
        <a:xfrm>
          <a:off x="5319959" y="1061114"/>
          <a:ext cx="182655" cy="182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57652"/>
              <a:satOff val="-6334"/>
              <a:lumOff val="-42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C68895-9054-4B57-A07F-7BE03C95E08D}">
      <dsp:nvSpPr>
        <dsp:cNvPr id="0" name=""/>
        <dsp:cNvSpPr/>
      </dsp:nvSpPr>
      <dsp:spPr>
        <a:xfrm>
          <a:off x="5494007" y="939557"/>
          <a:ext cx="2312346" cy="425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0" kern="1200" dirty="0"/>
            <a:t>고혈압</a:t>
          </a:r>
        </a:p>
      </dsp:txBody>
      <dsp:txXfrm>
        <a:off x="5494007" y="939557"/>
        <a:ext cx="2312346" cy="425769"/>
      </dsp:txXfrm>
    </dsp:sp>
    <dsp:sp modelId="{DC216ACF-C9CC-4D96-B54E-8452F56A7A3C}">
      <dsp:nvSpPr>
        <dsp:cNvPr id="0" name=""/>
        <dsp:cNvSpPr/>
      </dsp:nvSpPr>
      <dsp:spPr>
        <a:xfrm>
          <a:off x="5319959" y="1486884"/>
          <a:ext cx="182655" cy="182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072065"/>
              <a:satOff val="-7918"/>
              <a:lumOff val="-534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886FE-E808-410D-851A-374372C7BFE0}">
      <dsp:nvSpPr>
        <dsp:cNvPr id="0" name=""/>
        <dsp:cNvSpPr/>
      </dsp:nvSpPr>
      <dsp:spPr>
        <a:xfrm>
          <a:off x="5494007" y="1365326"/>
          <a:ext cx="2312346" cy="425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/>
            <a:t>당뇨</a:t>
          </a:r>
        </a:p>
      </dsp:txBody>
      <dsp:txXfrm>
        <a:off x="5494007" y="1365326"/>
        <a:ext cx="2312346" cy="425769"/>
      </dsp:txXfrm>
    </dsp:sp>
    <dsp:sp modelId="{44016B97-1059-4706-BD71-1ABCC6F56461}">
      <dsp:nvSpPr>
        <dsp:cNvPr id="0" name=""/>
        <dsp:cNvSpPr/>
      </dsp:nvSpPr>
      <dsp:spPr>
        <a:xfrm>
          <a:off x="5319959" y="1912653"/>
          <a:ext cx="182655" cy="182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86478"/>
              <a:satOff val="-9501"/>
              <a:lumOff val="-64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8FED5C-B305-4106-B6AA-8BA24318202E}">
      <dsp:nvSpPr>
        <dsp:cNvPr id="0" name=""/>
        <dsp:cNvSpPr/>
      </dsp:nvSpPr>
      <dsp:spPr>
        <a:xfrm>
          <a:off x="5494007" y="1791096"/>
          <a:ext cx="2312346" cy="425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0" kern="1200" dirty="0" err="1"/>
            <a:t>이상지혈증</a:t>
          </a:r>
          <a:endParaRPr lang="ko-KR" altLang="en-US" sz="1200" b="0" kern="1200" dirty="0"/>
        </a:p>
      </dsp:txBody>
      <dsp:txXfrm>
        <a:off x="5494007" y="1791096"/>
        <a:ext cx="2312346" cy="425769"/>
      </dsp:txXfrm>
    </dsp:sp>
    <dsp:sp modelId="{20D3CD8E-60FF-4A9F-BCAF-8D662AD66EB8}">
      <dsp:nvSpPr>
        <dsp:cNvPr id="0" name=""/>
        <dsp:cNvSpPr/>
      </dsp:nvSpPr>
      <dsp:spPr>
        <a:xfrm>
          <a:off x="5319959" y="2338422"/>
          <a:ext cx="182655" cy="182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300891"/>
              <a:satOff val="-11085"/>
              <a:lumOff val="-74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84A8F-9EEA-4C3E-B9BB-F3F06340AE11}">
      <dsp:nvSpPr>
        <dsp:cNvPr id="0" name=""/>
        <dsp:cNvSpPr/>
      </dsp:nvSpPr>
      <dsp:spPr>
        <a:xfrm>
          <a:off x="5494007" y="2216865"/>
          <a:ext cx="2312346" cy="425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/>
            <a:t>흡연</a:t>
          </a:r>
        </a:p>
      </dsp:txBody>
      <dsp:txXfrm>
        <a:off x="5494007" y="2216865"/>
        <a:ext cx="2312346" cy="425769"/>
      </dsp:txXfrm>
    </dsp:sp>
    <dsp:sp modelId="{32D18D5B-177F-4A5D-A50D-CFA2B59B877A}">
      <dsp:nvSpPr>
        <dsp:cNvPr id="0" name=""/>
        <dsp:cNvSpPr/>
      </dsp:nvSpPr>
      <dsp:spPr>
        <a:xfrm>
          <a:off x="5319959" y="2764191"/>
          <a:ext cx="182655" cy="182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15304"/>
              <a:satOff val="-12668"/>
              <a:lumOff val="-85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06B47B-E84A-48E8-BE6F-26C10C1ED6A7}">
      <dsp:nvSpPr>
        <dsp:cNvPr id="0" name=""/>
        <dsp:cNvSpPr/>
      </dsp:nvSpPr>
      <dsp:spPr>
        <a:xfrm>
          <a:off x="5494007" y="2642634"/>
          <a:ext cx="2312346" cy="425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0" kern="1200" dirty="0"/>
            <a:t>목동맥질환</a:t>
          </a:r>
        </a:p>
      </dsp:txBody>
      <dsp:txXfrm>
        <a:off x="5494007" y="2642634"/>
        <a:ext cx="2312346" cy="425769"/>
      </dsp:txXfrm>
    </dsp:sp>
    <dsp:sp modelId="{DA30E861-D96F-4635-94D5-39DCDD36EE31}">
      <dsp:nvSpPr>
        <dsp:cNvPr id="0" name=""/>
        <dsp:cNvSpPr/>
      </dsp:nvSpPr>
      <dsp:spPr>
        <a:xfrm>
          <a:off x="5319959" y="3189961"/>
          <a:ext cx="182655" cy="182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529717"/>
              <a:satOff val="-14252"/>
              <a:lumOff val="-96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7FA13-3A92-4083-8AB7-5EB10D670177}">
      <dsp:nvSpPr>
        <dsp:cNvPr id="0" name=""/>
        <dsp:cNvSpPr/>
      </dsp:nvSpPr>
      <dsp:spPr>
        <a:xfrm>
          <a:off x="5494007" y="3068404"/>
          <a:ext cx="2312346" cy="425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/>
            <a:t>심장질환 </a:t>
          </a:r>
          <a:r>
            <a:rPr lang="en-US" altLang="ko-KR" sz="1200" kern="1200" dirty="0"/>
            <a:t>(</a:t>
          </a:r>
          <a:r>
            <a:rPr lang="ko-KR" altLang="en-US" sz="1200" b="1" kern="1200" dirty="0">
              <a:solidFill>
                <a:srgbClr val="FF0000"/>
              </a:solidFill>
            </a:rPr>
            <a:t>심방세동</a:t>
          </a:r>
          <a:r>
            <a:rPr lang="ko-KR" altLang="en-US" sz="1200" kern="1200" dirty="0"/>
            <a:t> 등</a:t>
          </a:r>
          <a:r>
            <a:rPr lang="en-US" altLang="ko-KR" sz="1200" kern="1200" dirty="0"/>
            <a:t>)</a:t>
          </a:r>
          <a:endParaRPr lang="ko-KR" altLang="en-US" sz="1200" kern="1200" dirty="0"/>
        </a:p>
      </dsp:txBody>
      <dsp:txXfrm>
        <a:off x="5494007" y="3068404"/>
        <a:ext cx="2312346" cy="425769"/>
      </dsp:txXfrm>
    </dsp:sp>
    <dsp:sp modelId="{314DFE73-9A37-43AD-B6F8-A5AD05935E3E}">
      <dsp:nvSpPr>
        <dsp:cNvPr id="0" name=""/>
        <dsp:cNvSpPr/>
      </dsp:nvSpPr>
      <dsp:spPr>
        <a:xfrm>
          <a:off x="5319959" y="3615730"/>
          <a:ext cx="182655" cy="182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144130"/>
              <a:satOff val="-15835"/>
              <a:lumOff val="-106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3DF6CA-1890-4D58-BA69-17B2C67C0929}">
      <dsp:nvSpPr>
        <dsp:cNvPr id="0" name=""/>
        <dsp:cNvSpPr/>
      </dsp:nvSpPr>
      <dsp:spPr>
        <a:xfrm>
          <a:off x="5494007" y="3494173"/>
          <a:ext cx="2312346" cy="425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/>
            <a:t>비만</a:t>
          </a:r>
        </a:p>
      </dsp:txBody>
      <dsp:txXfrm>
        <a:off x="5494007" y="3494173"/>
        <a:ext cx="2312346" cy="425769"/>
      </dsp:txXfrm>
    </dsp:sp>
    <dsp:sp modelId="{EA6F16DC-27E7-498B-86CF-E01DF86F0639}">
      <dsp:nvSpPr>
        <dsp:cNvPr id="0" name=""/>
        <dsp:cNvSpPr/>
      </dsp:nvSpPr>
      <dsp:spPr>
        <a:xfrm>
          <a:off x="5319959" y="4041499"/>
          <a:ext cx="182655" cy="182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EE1A20-9566-4142-A54D-735262300ED0}">
      <dsp:nvSpPr>
        <dsp:cNvPr id="0" name=""/>
        <dsp:cNvSpPr/>
      </dsp:nvSpPr>
      <dsp:spPr>
        <a:xfrm>
          <a:off x="5494007" y="3919942"/>
          <a:ext cx="2312346" cy="425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/>
            <a:t>운동부족</a:t>
          </a:r>
        </a:p>
      </dsp:txBody>
      <dsp:txXfrm>
        <a:off x="5494007" y="3919942"/>
        <a:ext cx="2312346" cy="4257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44A7C-802D-4536-9393-47A958B15BB2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7C7208-926D-433A-B52B-8BFFA2FD1B17}">
      <dsp:nvSpPr>
        <dsp:cNvPr id="0" name=""/>
        <dsp:cNvSpPr/>
      </dsp:nvSpPr>
      <dsp:spPr>
        <a:xfrm>
          <a:off x="350606" y="229141"/>
          <a:ext cx="10105268" cy="45810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3624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정기적으로 혈압</a:t>
          </a:r>
          <a:r>
            <a:rPr lang="en-US" altLang="ko-KR" sz="1800" kern="1200" dirty="0"/>
            <a:t>, </a:t>
          </a:r>
          <a:r>
            <a:rPr lang="ko-KR" altLang="en-US" sz="1800" kern="1200" dirty="0"/>
            <a:t>혈당</a:t>
          </a:r>
          <a:r>
            <a:rPr lang="en-US" altLang="ko-KR" sz="1800" kern="1200" dirty="0"/>
            <a:t>, </a:t>
          </a:r>
          <a:r>
            <a:rPr lang="ko-KR" altLang="en-US" sz="1800" kern="1200" dirty="0"/>
            <a:t>콜레스테롤을 측정해 주십시요</a:t>
          </a:r>
          <a:r>
            <a:rPr lang="en-US" altLang="ko-KR" sz="1800" kern="1200" dirty="0"/>
            <a:t>. </a:t>
          </a:r>
          <a:endParaRPr lang="ko-KR" altLang="en-US" sz="1800" kern="1200" dirty="0"/>
        </a:p>
      </dsp:txBody>
      <dsp:txXfrm>
        <a:off x="350606" y="229141"/>
        <a:ext cx="10105268" cy="458108"/>
      </dsp:txXfrm>
    </dsp:sp>
    <dsp:sp modelId="{148F4F65-D19F-47D7-9089-38B009D286CE}">
      <dsp:nvSpPr>
        <dsp:cNvPr id="0" name=""/>
        <dsp:cNvSpPr/>
      </dsp:nvSpPr>
      <dsp:spPr>
        <a:xfrm>
          <a:off x="64288" y="171877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A25C22-002C-499A-BA97-5D1B9AB98566}">
      <dsp:nvSpPr>
        <dsp:cNvPr id="0" name=""/>
        <dsp:cNvSpPr/>
      </dsp:nvSpPr>
      <dsp:spPr>
        <a:xfrm>
          <a:off x="727432" y="916217"/>
          <a:ext cx="9728442" cy="45810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3624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고혈압</a:t>
          </a:r>
          <a:r>
            <a:rPr lang="en-US" altLang="ko-KR" sz="1800" kern="1200" dirty="0"/>
            <a:t>, </a:t>
          </a:r>
          <a:r>
            <a:rPr lang="ko-KR" altLang="en-US" sz="1800" kern="1200" dirty="0"/>
            <a:t>당뇨</a:t>
          </a:r>
          <a:r>
            <a:rPr lang="en-US" altLang="ko-KR" sz="1800" kern="1200" dirty="0"/>
            <a:t>, </a:t>
          </a:r>
          <a:r>
            <a:rPr lang="ko-KR" altLang="en-US" sz="1800" kern="1200" dirty="0" err="1"/>
            <a:t>이상지혈증이</a:t>
          </a:r>
          <a:r>
            <a:rPr lang="ko-KR" altLang="en-US" sz="1800" kern="1200" dirty="0"/>
            <a:t> 있는 분은 평소에 잘 관리해야 합니다</a:t>
          </a:r>
          <a:r>
            <a:rPr lang="en-US" altLang="ko-KR" sz="1800" kern="1200" dirty="0"/>
            <a:t>.</a:t>
          </a:r>
          <a:endParaRPr lang="ko-KR" altLang="en-US" sz="1800" kern="1200" dirty="0"/>
        </a:p>
      </dsp:txBody>
      <dsp:txXfrm>
        <a:off x="727432" y="916217"/>
        <a:ext cx="9728442" cy="458108"/>
      </dsp:txXfrm>
    </dsp:sp>
    <dsp:sp modelId="{58CE6FAF-51DE-468E-A7F8-CA14143439FA}">
      <dsp:nvSpPr>
        <dsp:cNvPr id="0" name=""/>
        <dsp:cNvSpPr/>
      </dsp:nvSpPr>
      <dsp:spPr>
        <a:xfrm>
          <a:off x="441114" y="858954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2E77B-8D66-4779-9703-E6E7B47330B8}">
      <dsp:nvSpPr>
        <dsp:cNvPr id="0" name=""/>
        <dsp:cNvSpPr/>
      </dsp:nvSpPr>
      <dsp:spPr>
        <a:xfrm>
          <a:off x="899745" y="1603293"/>
          <a:ext cx="9556129" cy="45810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3624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야채를 많이 드시고 짜지 않게 드시는 것이 좋습니다</a:t>
          </a:r>
          <a:r>
            <a:rPr lang="en-US" altLang="ko-KR" sz="1800" kern="1200" dirty="0"/>
            <a:t>.</a:t>
          </a:r>
          <a:endParaRPr lang="ko-KR" altLang="en-US" sz="1800" kern="1200" dirty="0"/>
        </a:p>
      </dsp:txBody>
      <dsp:txXfrm>
        <a:off x="899745" y="1603293"/>
        <a:ext cx="9556129" cy="458108"/>
      </dsp:txXfrm>
    </dsp:sp>
    <dsp:sp modelId="{7A1C2C80-1EE7-4672-98CC-BDABED7EFD83}">
      <dsp:nvSpPr>
        <dsp:cNvPr id="0" name=""/>
        <dsp:cNvSpPr/>
      </dsp:nvSpPr>
      <dsp:spPr>
        <a:xfrm>
          <a:off x="613427" y="1546030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5FAB6-2B8C-4B26-BAB6-1E8BA44B783E}">
      <dsp:nvSpPr>
        <dsp:cNvPr id="0" name=""/>
        <dsp:cNvSpPr/>
      </dsp:nvSpPr>
      <dsp:spPr>
        <a:xfrm>
          <a:off x="899745" y="2289935"/>
          <a:ext cx="9556129" cy="45810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3624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평소에 꾸준히 운동하시고 체중관리를 하십시요</a:t>
          </a:r>
          <a:r>
            <a:rPr lang="en-US" altLang="ko-KR" sz="1800" kern="1200" dirty="0"/>
            <a:t>. </a:t>
          </a:r>
          <a:r>
            <a:rPr lang="ko-KR" altLang="en-US" sz="1800" kern="1200" dirty="0"/>
            <a:t>허리둘레도 신경을 써 주십시요</a:t>
          </a:r>
          <a:r>
            <a:rPr lang="en-US" altLang="ko-KR" sz="1800" kern="1200" dirty="0"/>
            <a:t>.</a:t>
          </a:r>
        </a:p>
      </dsp:txBody>
      <dsp:txXfrm>
        <a:off x="899745" y="2289935"/>
        <a:ext cx="9556129" cy="458108"/>
      </dsp:txXfrm>
    </dsp:sp>
    <dsp:sp modelId="{1922133A-2DE2-4D4E-B165-B0627CBB8692}">
      <dsp:nvSpPr>
        <dsp:cNvPr id="0" name=""/>
        <dsp:cNvSpPr/>
      </dsp:nvSpPr>
      <dsp:spPr>
        <a:xfrm>
          <a:off x="613427" y="2232671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892273-8772-4AFA-904B-36BFB2BC10AB}">
      <dsp:nvSpPr>
        <dsp:cNvPr id="0" name=""/>
        <dsp:cNvSpPr/>
      </dsp:nvSpPr>
      <dsp:spPr>
        <a:xfrm>
          <a:off x="727432" y="2977011"/>
          <a:ext cx="9728442" cy="45810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3624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꼭 금연하시고 </a:t>
          </a:r>
          <a:r>
            <a:rPr lang="ko-KR" altLang="en-US" sz="1800" kern="1200" dirty="0" err="1"/>
            <a:t>절주하십시요</a:t>
          </a:r>
          <a:r>
            <a:rPr lang="en-US" altLang="ko-KR" sz="1800" kern="1200" dirty="0"/>
            <a:t>.</a:t>
          </a:r>
        </a:p>
      </dsp:txBody>
      <dsp:txXfrm>
        <a:off x="727432" y="2977011"/>
        <a:ext cx="9728442" cy="458108"/>
      </dsp:txXfrm>
    </dsp:sp>
    <dsp:sp modelId="{E27894FA-51D6-41E6-A36F-5854DC062D46}">
      <dsp:nvSpPr>
        <dsp:cNvPr id="0" name=""/>
        <dsp:cNvSpPr/>
      </dsp:nvSpPr>
      <dsp:spPr>
        <a:xfrm>
          <a:off x="441114" y="2919747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D6AD4B-7871-460B-83AC-D0349B86E4D1}">
      <dsp:nvSpPr>
        <dsp:cNvPr id="0" name=""/>
        <dsp:cNvSpPr/>
      </dsp:nvSpPr>
      <dsp:spPr>
        <a:xfrm>
          <a:off x="350606" y="3664087"/>
          <a:ext cx="10105268" cy="45810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3624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뇌졸중의 증상을 잘 숙지하고 </a:t>
          </a:r>
          <a:r>
            <a:rPr lang="ko-KR" altLang="en-US" sz="1800" kern="1200" dirty="0" err="1"/>
            <a:t>발병시</a:t>
          </a:r>
          <a:r>
            <a:rPr lang="ko-KR" altLang="en-US" sz="1800" kern="1200" dirty="0"/>
            <a:t> 빨리 주변 병원 응급실로 가십시요</a:t>
          </a:r>
          <a:r>
            <a:rPr lang="en-US" altLang="ko-KR" sz="1800" kern="1200" dirty="0"/>
            <a:t>.</a:t>
          </a:r>
        </a:p>
      </dsp:txBody>
      <dsp:txXfrm>
        <a:off x="350606" y="3664087"/>
        <a:ext cx="10105268" cy="458108"/>
      </dsp:txXfrm>
    </dsp:sp>
    <dsp:sp modelId="{86183575-FC8F-4F9C-9A73-A50CC4154655}">
      <dsp:nvSpPr>
        <dsp:cNvPr id="0" name=""/>
        <dsp:cNvSpPr/>
      </dsp:nvSpPr>
      <dsp:spPr>
        <a:xfrm>
          <a:off x="64288" y="3606824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4E82F-4960-416B-8B9E-600EA70FAF20}" type="datetimeFigureOut">
              <a:rPr lang="ko-KR" altLang="en-US" smtClean="0"/>
              <a:t>2017. 11. 4.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E4DC4-0A93-4EC3-B541-91A1BEE9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688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</a:t>
            </a:r>
            <a:r>
              <a:rPr lang="en-GB" baseline="0" dirty="0"/>
              <a:t> case collection is made up of r</a:t>
            </a:r>
            <a:r>
              <a:rPr lang="en-GB" dirty="0"/>
              <a:t>etrospective data collected</a:t>
            </a:r>
            <a:r>
              <a:rPr lang="en-GB" baseline="0" dirty="0"/>
              <a:t> from German neurological/neurosurgical departments administering idarucizumab following product launch from January 2016 to March 2017. </a:t>
            </a:r>
          </a:p>
          <a:p>
            <a:endParaRPr lang="en-GB" sz="1000" b="0" i="0" u="none" strike="noStrike" kern="120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GB" sz="10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following data (if available) were </a:t>
            </a:r>
            <a:r>
              <a:rPr lang="en-GB" dirty="0"/>
              <a:t>collected retrospectively: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Baseline characteristics and clinical findings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Laboratory and coagulation parameters (pre- and post-administration of idarucizumab)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Activated partial thromboplastin time (aPTT)</a:t>
            </a:r>
            <a:r>
              <a:rPr lang="en-GB" dirty="0"/>
              <a:t>, thrombin time (</a:t>
            </a:r>
            <a:r>
              <a:rPr lang="en-GB" sz="10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TT),</a:t>
            </a:r>
            <a:r>
              <a:rPr lang="en-GB" sz="1000" b="0" i="0" u="none" strike="noStrik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c</a:t>
            </a:r>
            <a:r>
              <a:rPr lang="en-GB" sz="10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reatinine clearance (CrCl)</a:t>
            </a:r>
          </a:p>
          <a:p>
            <a:endParaRPr lang="en-GB" sz="1000" b="0" i="0" u="none" strike="noStrike" kern="120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GB" sz="10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patients with ischaemic stroke: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Neurological status was assessed using the National Institutes of Health Stroke Scale (NIHSS) at hospital admission and discharge.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Functional outcomes were assessed using the modified Rankin Scale (mRS) at hospital admission and discharge.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Bleeding and thrombotic complications and clinical outcome results were</a:t>
            </a:r>
            <a:r>
              <a:rPr lang="en-GB" sz="1000" b="0" i="0" u="none" strike="noStrik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collected.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en-GB" sz="1000" b="0" i="0" u="none" strike="noStrike" kern="120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GB" dirty="0"/>
              <a:t>For patients with h</a:t>
            </a:r>
            <a:r>
              <a:rPr lang="en-GB" sz="10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aematoma growth: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Neurological status was assessed using the National Institutes of Health Stroke Scale (NIHSS) at hospital admission and discharge.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Functional outcomes were assessed using the modified Rankin Scale (mRS) at hospital admission and discharge.</a:t>
            </a:r>
          </a:p>
          <a:p>
            <a:endParaRPr lang="en-GB" dirty="0"/>
          </a:p>
          <a:p>
            <a:r>
              <a:rPr lang="en-GB" b="1" dirty="0"/>
              <a:t>References</a:t>
            </a:r>
          </a:p>
          <a:p>
            <a:r>
              <a:rPr lang="en-GB" dirty="0"/>
              <a:t>Kermer P et al. Int J Stroke 2017;12:383–91</a:t>
            </a:r>
          </a:p>
          <a:p>
            <a:r>
              <a:rPr lang="en-GB" dirty="0"/>
              <a:t>Diener H-C et al. ESOC 2017;abstr 472</a:t>
            </a:r>
          </a:p>
          <a:p>
            <a:r>
              <a:rPr lang="en-GB" dirty="0"/>
              <a:t>Grond M et al. ESOC 2017;abstr 233 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B981E-1FF5-8347-B91A-08243D0B7EB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03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3BB590C-12B2-45EA-A061-E48792FF6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BB9BAB0-F5D9-44A6-866E-5DF2ADF23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8AA344B-A46F-4F38-9F09-957D289A4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27E8-E213-48F8-8E1A-9DE243BB25DC}" type="datetimeFigureOut">
              <a:rPr lang="ko-KR" altLang="en-US" smtClean="0"/>
              <a:t>2017. 11. 4.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6849136-F195-480D-BD0B-F6CEF4B4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98B67A5-F73C-4700-AAB8-738266D76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63BE-23AB-44E1-8BDA-D12634110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704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5382B72-2149-4573-8D6C-974693EDF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96D1FCD-0F4D-4C0B-80D9-BFDD6270F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E6A5153-BFDC-4DAD-A55C-9ED334DF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27E8-E213-48F8-8E1A-9DE243BB25DC}" type="datetimeFigureOut">
              <a:rPr lang="ko-KR" altLang="en-US" smtClean="0"/>
              <a:t>2017. 11. 4.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B684008-9C58-42E4-B3B4-BDF43A6EA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208FF85-44C1-4B9B-AD4D-A8290DCA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63BE-23AB-44E1-8BDA-D12634110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002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F2F5C2C-0B85-4523-ABC4-A073C59B92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C30972B-E06A-435E-91AD-81C54681E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7DDF6F1-99EF-4676-A623-58E051F2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27E8-E213-48F8-8E1A-9DE243BB25DC}" type="datetimeFigureOut">
              <a:rPr lang="ko-KR" altLang="en-US" smtClean="0"/>
              <a:t>2017. 11. 4.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6C45010-790D-435B-A0AC-A58BE1EA7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BB41AF8-B266-4E64-AF0E-C6BF04A2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63BE-23AB-44E1-8BDA-D12634110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737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plus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80485" y="1600202"/>
            <a:ext cx="11237383" cy="4525963"/>
          </a:xfrm>
        </p:spPr>
        <p:txBody>
          <a:bodyPr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0485" y="6462944"/>
            <a:ext cx="11101916" cy="258532"/>
          </a:xfrm>
        </p:spPr>
        <p:txBody>
          <a:bodyPr wrap="square" anchor="b">
            <a:spAutoFit/>
          </a:bodyPr>
          <a:lstStyle>
            <a:lvl1pPr marL="0" indent="0">
              <a:buNone/>
              <a:defRPr sz="1200"/>
            </a:lvl1pPr>
            <a:lvl2pPr marL="230188" indent="0">
              <a:buNone/>
              <a:defRPr/>
            </a:lvl2pPr>
            <a:lvl3pPr marL="514350" indent="0">
              <a:buNone/>
              <a:defRPr/>
            </a:lvl3pPr>
            <a:lvl4pPr marL="690563" indent="0">
              <a:buNone/>
              <a:defRPr/>
            </a:lvl4pPr>
            <a:lvl5pPr marL="912812" indent="0">
              <a:buNone/>
              <a:defRPr/>
            </a:lvl5pPr>
          </a:lstStyle>
          <a:p>
            <a:pPr lvl="0"/>
            <a:r>
              <a:rPr lang="en-GB" noProof="0" dirty="0"/>
              <a:t>Click to edit reference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415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872EDB-BEBB-4F21-A2A8-3A924182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4E36360-A6B3-47F0-977E-B530F59C6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B5C4B7B-BF67-4E85-9A7A-F947701D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27E8-E213-48F8-8E1A-9DE243BB25DC}" type="datetimeFigureOut">
              <a:rPr lang="ko-KR" altLang="en-US" smtClean="0"/>
              <a:t>2017. 11. 4.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1F5E5D1-E444-41C9-BC94-18AB33CE1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10CA542-F630-459C-830A-A92836CA1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63BE-23AB-44E1-8BDA-D12634110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47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630479E-B4F4-4C18-BD40-CE1E8B7D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401090F-F682-40FC-93DC-5BECF5D3C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BF76189-C1DE-42AD-9D0E-AB116C4C6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27E8-E213-48F8-8E1A-9DE243BB25DC}" type="datetimeFigureOut">
              <a:rPr lang="ko-KR" altLang="en-US" smtClean="0"/>
              <a:t>2017. 11. 4.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DCF5E3F-2680-4E5E-A9C8-57539846C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0ED735C-CE68-4780-8249-E9F755C7D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63BE-23AB-44E1-8BDA-D12634110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623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87668D0-B334-4452-9979-0273A53CB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3C11FCB-3AEA-4773-8FDC-D1EC25FCD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E2A10DB-308B-41B7-9EC8-6F5F2AF3A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1745F06-84DB-467E-BA03-8B091C226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27E8-E213-48F8-8E1A-9DE243BB25DC}" type="datetimeFigureOut">
              <a:rPr lang="ko-KR" altLang="en-US" smtClean="0"/>
              <a:t>2017. 11. 4.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8F52DF7-C236-4726-8DAB-B8B2BA240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C9CAF33-3FD4-41D6-A4CD-D5701C06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63BE-23AB-44E1-8BDA-D12634110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018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1E3EF96-21BF-4193-B0DD-51F69E051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6E63B33-B3FC-4F88-9540-523D79212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9766790-AE56-4E19-A24C-03806A262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A76CD2D-965F-45B1-9961-4FC9B61CC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FCDE45C-55B6-4B30-8869-31BC6EBEC6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0323EF65-96DC-45CE-94A8-4FB967418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27E8-E213-48F8-8E1A-9DE243BB25DC}" type="datetimeFigureOut">
              <a:rPr lang="ko-KR" altLang="en-US" smtClean="0"/>
              <a:t>2017. 11. 4.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4100243A-5B07-440D-B7EA-3A0A15342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06AF55E-FCFB-425E-BC0C-B1D24CF70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63BE-23AB-44E1-8BDA-D12634110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26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1C02A9C-D58F-4574-913E-D3875662F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E27827F-5268-493D-A06D-30353B29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27E8-E213-48F8-8E1A-9DE243BB25DC}" type="datetimeFigureOut">
              <a:rPr lang="ko-KR" altLang="en-US" smtClean="0"/>
              <a:t>2017. 11. 4.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ED8B81C-9270-4A86-8221-80F69F29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34D38C8A-9289-471B-A234-0316747D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63BE-23AB-44E1-8BDA-D12634110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80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D0D29FF7-D106-4701-9542-51335255F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27E8-E213-48F8-8E1A-9DE243BB25DC}" type="datetimeFigureOut">
              <a:rPr lang="ko-KR" altLang="en-US" smtClean="0"/>
              <a:t>2017. 11. 4.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37DBEDCD-52A0-49B2-91AE-CEF2F5D32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F95DA3E-BE6E-4A69-8EB6-5499F4E14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63BE-23AB-44E1-8BDA-D12634110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325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844A2AC-8206-4403-9E47-EB8089758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9D4D18-E4A9-4B3D-9DA2-68A01D3C5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AB4B355-E224-456A-A601-5E2A5516B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ED8A90C-B28D-4BD6-82BD-4DD48693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27E8-E213-48F8-8E1A-9DE243BB25DC}" type="datetimeFigureOut">
              <a:rPr lang="ko-KR" altLang="en-US" smtClean="0"/>
              <a:t>2017. 11. 4.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878D796-DA4D-4B34-A9BA-4F9B20148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EB88988-3B28-408E-BDA4-446FCA7EC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63BE-23AB-44E1-8BDA-D12634110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404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CBC62AD-D0BA-4EFC-9FCF-0D700C8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2180C8B-F9C9-417F-9726-D8A3C6E6F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A442B5E-A50C-4886-A08F-2DBE81A89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BFBF638-AD66-417D-84F6-9C2AA0DDB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27E8-E213-48F8-8E1A-9DE243BB25DC}" type="datetimeFigureOut">
              <a:rPr lang="ko-KR" altLang="en-US" smtClean="0"/>
              <a:t>2017. 11. 4.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53B6CF5-9FF4-4D73-A330-15A4C8D52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F638E6A-9F15-4D97-9789-2B13C124C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63BE-23AB-44E1-8BDA-D12634110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195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91F71DE1-D440-452D-A746-3DADD0F19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8861E1B-A23E-4CDF-8A46-1306A54F7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E6BD82F-C74B-4005-93E7-DE94D99A0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C27E8-E213-48F8-8E1A-9DE243BB25DC}" type="datetimeFigureOut">
              <a:rPr lang="ko-KR" altLang="en-US" smtClean="0"/>
              <a:t>2017. 11. 4.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325C7CB-0AF2-4682-8E2D-A457F134E7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BEF1788-60B3-4C09-9727-D08E9705D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863BE-23AB-44E1-8BDA-D12634110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07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602C82B-D7A4-4272-B661-C1016832D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/>
              <a:t>Periprocedural Patient Management: in TPA</a:t>
            </a:r>
            <a:endParaRPr lang="ko-KR" altLang="en-US" sz="40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D50E4FC-78D4-4B39-9CD7-E744524067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중앙대학교 의과대학 신경과학교실</a:t>
            </a:r>
            <a:endParaRPr lang="en-US" altLang="ko-KR" dirty="0"/>
          </a:p>
          <a:p>
            <a:r>
              <a:rPr lang="ko-KR" altLang="en-US" dirty="0"/>
              <a:t>박 광 열</a:t>
            </a:r>
          </a:p>
        </p:txBody>
      </p:sp>
    </p:spTree>
    <p:extLst>
      <p:ext uri="{BB962C8B-B14F-4D97-AF65-F5344CB8AC3E}">
        <p14:creationId xmlns:p14="http://schemas.microsoft.com/office/powerpoint/2010/main" val="362032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9ED8D2D-1180-442D-9820-DE8D2E87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200" b="1" dirty="0" smtClean="0"/>
              <a:t>아시아인의 출혈 뇌졸중</a:t>
            </a:r>
            <a:endParaRPr lang="ko-KR" altLang="en-US" sz="3200" b="1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12" y="2167343"/>
            <a:ext cx="5566820" cy="3479263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558" y="2167344"/>
            <a:ext cx="5506995" cy="344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0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3AF834F-E74B-4820-A95C-76664F17F3E3}"/>
              </a:ext>
            </a:extLst>
          </p:cNvPr>
          <p:cNvSpPr/>
          <p:nvPr/>
        </p:nvSpPr>
        <p:spPr>
          <a:xfrm>
            <a:off x="9766828" y="6243048"/>
            <a:ext cx="18309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rgbClr val="000080"/>
                </a:solidFill>
                <a:latin typeface="CMSSI8"/>
              </a:rPr>
              <a:t>The 1000 Genome Project. Nature</a:t>
            </a:r>
            <a:r>
              <a:rPr lang="ko-KR" altLang="en-US" sz="800" dirty="0">
                <a:solidFill>
                  <a:srgbClr val="000080"/>
                </a:solidFill>
                <a:latin typeface="CMSSI8"/>
              </a:rPr>
              <a:t> </a:t>
            </a:r>
            <a:r>
              <a:rPr lang="en-US" altLang="ko-KR" sz="800" dirty="0">
                <a:solidFill>
                  <a:srgbClr val="000080"/>
                </a:solidFill>
                <a:latin typeface="CMSSI8"/>
              </a:rPr>
              <a:t>2015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9ED8D2D-1180-442D-9820-DE8D2E879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위험인자</a:t>
            </a:r>
            <a:r>
              <a:rPr lang="en-US" altLang="ko-KR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altLang="ko-KR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ko-KR" altLang="en-US" sz="2600" b="1" dirty="0">
                <a:solidFill>
                  <a:schemeClr val="bg1"/>
                </a:solidFill>
              </a:rPr>
              <a:t>아시아인</a:t>
            </a:r>
            <a:endParaRPr lang="ko-KR" altLang="en-US" sz="2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48E9292-41B4-4CA0-833D-9A9C81DF2EE7}"/>
              </a:ext>
            </a:extLst>
          </p:cNvPr>
          <p:cNvSpPr txBox="1"/>
          <p:nvPr/>
        </p:nvSpPr>
        <p:spPr>
          <a:xfrm>
            <a:off x="4133850" y="866775"/>
            <a:ext cx="6260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1000 </a:t>
            </a:r>
            <a:r>
              <a:rPr lang="ko-KR" altLang="en-US" dirty="0"/>
              <a:t>유전체 프로젝트에서 보이는 인종간의 유전적 다양성</a:t>
            </a:r>
          </a:p>
        </p:txBody>
      </p:sp>
      <p:pic>
        <p:nvPicPr>
          <p:cNvPr id="6" name="내용 개체 틀 5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13778397-B08E-453C-8C62-E80AF9E21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656" y="1884238"/>
            <a:ext cx="7611122" cy="3089524"/>
          </a:xfrm>
        </p:spPr>
      </p:pic>
    </p:spTree>
    <p:extLst>
      <p:ext uri="{BB962C8B-B14F-4D97-AF65-F5344CB8AC3E}">
        <p14:creationId xmlns:p14="http://schemas.microsoft.com/office/powerpoint/2010/main" val="56121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DD56047C-1883-4F8F-9A93-0BBBEB82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/>
              <a:t>한국의 뇌졸중 사망률 변화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CE56ACE-B8BE-415D-9845-1FC1E64E8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891" y="1690688"/>
            <a:ext cx="7980218" cy="492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1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9ED8D2D-1180-442D-9820-DE8D2E87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200" b="1" dirty="0"/>
              <a:t>뇌졸중의 예방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xmlns="" id="{C2B107D9-7B7F-48D8-9521-174DC9FB5E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19382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79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6" name="내용 개체 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9" b="1"/>
          <a:stretch/>
        </p:blipFill>
        <p:spPr>
          <a:xfrm>
            <a:off x="6296025" y="888930"/>
            <a:ext cx="4972050" cy="25400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5A9B43E-9692-4224-8175-43CB2470C8EB}"/>
              </a:ext>
            </a:extLst>
          </p:cNvPr>
          <p:cNvSpPr txBox="1"/>
          <p:nvPr/>
        </p:nvSpPr>
        <p:spPr>
          <a:xfrm>
            <a:off x="619125" y="1582340"/>
            <a:ext cx="51911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75</a:t>
            </a:r>
            <a:r>
              <a:rPr lang="ko-KR" altLang="en-US" dirty="0"/>
              <a:t>세 여자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내원 </a:t>
            </a:r>
            <a:r>
              <a:rPr lang="en-US" altLang="ko-KR" dirty="0"/>
              <a:t>30</a:t>
            </a:r>
            <a:r>
              <a:rPr lang="ko-KR" altLang="en-US" dirty="0"/>
              <a:t>분전 좌측 반신 마비</a:t>
            </a:r>
            <a:r>
              <a:rPr lang="en-US" altLang="ko-KR" dirty="0"/>
              <a:t>, </a:t>
            </a:r>
            <a:r>
              <a:rPr lang="ko-KR" altLang="en-US" dirty="0"/>
              <a:t>말이 어둔함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증상 발생후 </a:t>
            </a:r>
            <a:r>
              <a:rPr lang="en-US" altLang="ko-KR" dirty="0"/>
              <a:t>51</a:t>
            </a:r>
            <a:r>
              <a:rPr lang="ko-KR" altLang="en-US" dirty="0"/>
              <a:t>분에 시행한 </a:t>
            </a:r>
            <a:r>
              <a:rPr lang="en-US" altLang="ko-KR" dirty="0"/>
              <a:t>CT </a:t>
            </a:r>
            <a:r>
              <a:rPr lang="ko-KR" altLang="en-US" dirty="0"/>
              <a:t>검사 시행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우측 </a:t>
            </a:r>
            <a:r>
              <a:rPr lang="ko-KR" altLang="en-US" dirty="0" err="1"/>
              <a:t>중대뇌동맥혈관이</a:t>
            </a:r>
            <a:r>
              <a:rPr lang="ko-KR" altLang="en-US" dirty="0"/>
              <a:t> 막혀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정맥내 혈전용해제 투여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입원 </a:t>
            </a:r>
            <a:r>
              <a:rPr lang="en-US" altLang="ko-KR" dirty="0"/>
              <a:t>2</a:t>
            </a:r>
            <a:r>
              <a:rPr lang="ko-KR" altLang="en-US" dirty="0"/>
              <a:t>일째 좌측 반신마비는 호전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입원 </a:t>
            </a:r>
            <a:r>
              <a:rPr lang="en-US" altLang="ko-KR" dirty="0"/>
              <a:t>7</a:t>
            </a:r>
            <a:r>
              <a:rPr lang="ko-KR" altLang="en-US" dirty="0"/>
              <a:t>일째 약간의 말이 어둔한 증상만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" name="그림 13" descr="개체이(가) 표시된 사진&#10;&#10;높은 신뢰도로 생성된 설명">
            <a:extLst>
              <a:ext uri="{FF2B5EF4-FFF2-40B4-BE49-F238E27FC236}">
                <a16:creationId xmlns:a16="http://schemas.microsoft.com/office/drawing/2014/main" xmlns="" id="{A6546B6D-E0A2-4A43-B40C-824D5F305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5" y="3409949"/>
            <a:ext cx="4972442" cy="261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5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94E9CC4A-3D37-4A38-BEC0-842812790CD3}"/>
              </a:ext>
            </a:extLst>
          </p:cNvPr>
          <p:cNvGrpSpPr/>
          <p:nvPr/>
        </p:nvGrpSpPr>
        <p:grpSpPr>
          <a:xfrm>
            <a:off x="2093913" y="1433172"/>
            <a:ext cx="8026400" cy="4267761"/>
            <a:chOff x="2093913" y="1433172"/>
            <a:chExt cx="8026400" cy="4267761"/>
          </a:xfrm>
        </p:grpSpPr>
        <p:pic>
          <p:nvPicPr>
            <p:cNvPr id="4" name="Picture 2" descr="D:\강의\2008 뇌졸중집담회\penumbra.jpg">
              <a:extLst>
                <a:ext uri="{FF2B5EF4-FFF2-40B4-BE49-F238E27FC236}">
                  <a16:creationId xmlns:a16="http://schemas.microsoft.com/office/drawing/2014/main" xmlns="" id="{084EF64B-9F46-4EDB-B7E0-42F5AEFF8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93913" y="2402108"/>
              <a:ext cx="3597275" cy="2928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AE3A54B3-4F63-4066-BAC3-F5C1DEEA676A}"/>
                </a:ext>
              </a:extLst>
            </p:cNvPr>
            <p:cNvSpPr/>
            <p:nvPr/>
          </p:nvSpPr>
          <p:spPr bwMode="auto">
            <a:xfrm>
              <a:off x="6405563" y="2616420"/>
              <a:ext cx="3714750" cy="2643188"/>
            </a:xfrm>
            <a:prstGeom prst="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xmlns="" id="{4D46911B-B56A-4D29-B7EA-29CD8D0DCF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5938" y="5331537"/>
              <a:ext cx="705637" cy="369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/>
                <a:t>Time</a:t>
              </a:r>
              <a:endParaRPr lang="ko-KR" altLang="en-US"/>
            </a:p>
          </p:txBody>
        </p:sp>
        <p:sp>
          <p:nvSpPr>
            <p:cNvPr id="8" name="TextBox 11">
              <a:extLst>
                <a:ext uri="{FF2B5EF4-FFF2-40B4-BE49-F238E27FC236}">
                  <a16:creationId xmlns:a16="http://schemas.microsoft.com/office/drawing/2014/main" xmlns="" id="{828B3105-3C6A-48CC-8E45-17827C11CD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2625" y="2616420"/>
              <a:ext cx="591825" cy="369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/>
                <a:t>Vol.</a:t>
              </a:r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90D69E88-4CE0-406A-B728-2224C0084079}"/>
                </a:ext>
              </a:extLst>
            </p:cNvPr>
            <p:cNvCxnSpPr/>
            <p:nvPr/>
          </p:nvCxnSpPr>
          <p:spPr>
            <a:xfrm flipV="1">
              <a:off x="6548438" y="2616420"/>
              <a:ext cx="3571875" cy="264318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C2FC6BFD-05D3-4D3A-A9C0-854130DD2D16}"/>
                </a:ext>
              </a:extLst>
            </p:cNvPr>
            <p:cNvCxnSpPr/>
            <p:nvPr/>
          </p:nvCxnSpPr>
          <p:spPr bwMode="auto">
            <a:xfrm flipV="1">
              <a:off x="6548438" y="2616420"/>
              <a:ext cx="3571875" cy="2643188"/>
            </a:xfrm>
            <a:prstGeom prst="line">
              <a:avLst/>
            </a:prstGeom>
            <a:ln w="25400">
              <a:solidFill>
                <a:schemeClr val="accent4">
                  <a:lumMod val="75000"/>
                </a:schemeClr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1507E8B6-F564-4FFB-A06E-B6C090175685}"/>
                </a:ext>
              </a:extLst>
            </p:cNvPr>
            <p:cNvCxnSpPr/>
            <p:nvPr/>
          </p:nvCxnSpPr>
          <p:spPr bwMode="auto">
            <a:xfrm>
              <a:off x="6405563" y="2616420"/>
              <a:ext cx="142875" cy="1588"/>
            </a:xfrm>
            <a:prstGeom prst="line">
              <a:avLst/>
            </a:prstGeom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모서리가 둥근 사각형 설명선 19">
              <a:extLst>
                <a:ext uri="{FF2B5EF4-FFF2-40B4-BE49-F238E27FC236}">
                  <a16:creationId xmlns:a16="http://schemas.microsoft.com/office/drawing/2014/main" xmlns="" id="{72A8C2AB-2C58-4B58-AA3E-87E400195C75}"/>
                </a:ext>
              </a:extLst>
            </p:cNvPr>
            <p:cNvSpPr/>
            <p:nvPr/>
          </p:nvSpPr>
          <p:spPr bwMode="auto">
            <a:xfrm>
              <a:off x="6288445" y="1458928"/>
              <a:ext cx="1474027" cy="627040"/>
            </a:xfrm>
            <a:prstGeom prst="wedgeRoundRectCallout">
              <a:avLst>
                <a:gd name="adj1" fmla="val -15913"/>
                <a:gd name="adj2" fmla="val 157471"/>
                <a:gd name="adj3" fmla="val 1666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dirty="0"/>
                <a:t>재생가능</a:t>
              </a:r>
            </a:p>
          </p:txBody>
        </p:sp>
        <p:sp>
          <p:nvSpPr>
            <p:cNvPr id="15" name="모서리가 둥근 사각형 설명선 20">
              <a:extLst>
                <a:ext uri="{FF2B5EF4-FFF2-40B4-BE49-F238E27FC236}">
                  <a16:creationId xmlns:a16="http://schemas.microsoft.com/office/drawing/2014/main" xmlns="" id="{5594EBD5-EC1D-40CC-A5A8-9A1514630427}"/>
                </a:ext>
              </a:extLst>
            </p:cNvPr>
            <p:cNvSpPr/>
            <p:nvPr/>
          </p:nvSpPr>
          <p:spPr bwMode="auto">
            <a:xfrm>
              <a:off x="8172785" y="1433172"/>
              <a:ext cx="1643062" cy="627040"/>
            </a:xfrm>
            <a:prstGeom prst="wedgeRoundRectCallout">
              <a:avLst>
                <a:gd name="adj1" fmla="val 39569"/>
                <a:gd name="adj2" fmla="val 191145"/>
                <a:gd name="adj3" fmla="val 16667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dirty="0"/>
                <a:t>재생불가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xmlns="" id="{0E9D3C26-7DEA-4E8E-88B5-1B9ADBB21317}"/>
                </a:ext>
              </a:extLst>
            </p:cNvPr>
            <p:cNvCxnSpPr/>
            <p:nvPr/>
          </p:nvCxnSpPr>
          <p:spPr>
            <a:xfrm rot="5400000">
              <a:off x="5584031" y="3938014"/>
              <a:ext cx="2644775" cy="1588"/>
            </a:xfrm>
            <a:prstGeom prst="line">
              <a:avLst/>
            </a:prstGeom>
            <a:ln w="76200">
              <a:solidFill>
                <a:schemeClr val="accent2">
                  <a:lumMod val="75000"/>
                  <a:alpha val="6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xmlns="" id="{F9AE29ED-1C57-4E49-94A9-008AA9D3E01C}"/>
                </a:ext>
              </a:extLst>
            </p:cNvPr>
            <p:cNvCxnSpPr/>
            <p:nvPr/>
          </p:nvCxnSpPr>
          <p:spPr>
            <a:xfrm rot="5400000">
              <a:off x="8083550" y="3937220"/>
              <a:ext cx="2643188" cy="1588"/>
            </a:xfrm>
            <a:prstGeom prst="line">
              <a:avLst/>
            </a:prstGeom>
            <a:ln w="76200">
              <a:solidFill>
                <a:srgbClr val="0070C0">
                  <a:alpha val="6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3CCB80-3EAB-4323-A859-EB1EEBDCE71B}"/>
              </a:ext>
            </a:extLst>
          </p:cNvPr>
          <p:cNvSpPr txBox="1"/>
          <p:nvPr/>
        </p:nvSpPr>
        <p:spPr>
          <a:xfrm>
            <a:off x="4735944" y="5927903"/>
            <a:ext cx="3385607" cy="523220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2800" dirty="0">
                <a:latin typeface="Arial Black" pitchFamily="34" charset="0"/>
              </a:rPr>
              <a:t> Time is Brain !! </a:t>
            </a:r>
            <a:endParaRPr lang="ko-KR" altLang="en-US" sz="2800" dirty="0">
              <a:latin typeface="Arial Black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35BF957-E707-4C09-B6EC-B06BE83C41B0}"/>
              </a:ext>
            </a:extLst>
          </p:cNvPr>
          <p:cNvSpPr txBox="1"/>
          <p:nvPr/>
        </p:nvSpPr>
        <p:spPr>
          <a:xfrm>
            <a:off x="1482572" y="613957"/>
            <a:ext cx="885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뇌경색의 초기에 혈관을 재개통시키면 뇌손상을 최소화 할 수 있는 기회가 있습니다</a:t>
            </a:r>
          </a:p>
        </p:txBody>
      </p:sp>
    </p:spTree>
    <p:extLst>
      <p:ext uri="{BB962C8B-B14F-4D97-AF65-F5344CB8AC3E}">
        <p14:creationId xmlns:p14="http://schemas.microsoft.com/office/powerpoint/2010/main" val="324069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allAtOnce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9ED8D2D-1180-442D-9820-DE8D2E87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200" b="1" dirty="0"/>
              <a:t>혈관 </a:t>
            </a:r>
            <a:r>
              <a:rPr lang="ko-KR" altLang="en-US" sz="3200" b="1" dirty="0" err="1"/>
              <a:t>재개통술의</a:t>
            </a:r>
            <a:r>
              <a:rPr lang="ko-KR" altLang="en-US" sz="3200" b="1" dirty="0"/>
              <a:t> 효과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xmlns="" id="{BA3F21A6-DA6D-4892-9780-825F3CE42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395651"/>
            <a:ext cx="5086348" cy="2906486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71B4AB0-8630-4E1D-9842-823E9A3E8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48" y="2395651"/>
            <a:ext cx="5086352" cy="29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3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xmlns="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xmlns="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115776BD-1BB5-40E8-80F7-69DAF2C4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404" y="643467"/>
            <a:ext cx="798719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2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DD56047C-1883-4F8F-9A93-0BBBEB82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altLang="ko-KR" sz="3200" b="1" dirty="0"/>
              <a:t>Patients on anticoagulants may require emergency interventions or experience bleeding</a:t>
            </a:r>
            <a:endParaRPr lang="ko-KR" altLang="en-US" sz="32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95C7FFED-8D43-4F60-A1F3-E2DC8A9ED94F}"/>
              </a:ext>
            </a:extLst>
          </p:cNvPr>
          <p:cNvGrpSpPr/>
          <p:nvPr/>
        </p:nvGrpSpPr>
        <p:grpSpPr>
          <a:xfrm>
            <a:off x="1946780" y="1690688"/>
            <a:ext cx="8298440" cy="4598340"/>
            <a:chOff x="2144769" y="1860075"/>
            <a:chExt cx="8298440" cy="4598340"/>
          </a:xfrm>
        </p:grpSpPr>
        <p:sp>
          <p:nvSpPr>
            <p:cNvPr id="5" name="Freeform 19">
              <a:extLst>
                <a:ext uri="{FF2B5EF4-FFF2-40B4-BE49-F238E27FC236}">
                  <a16:creationId xmlns:a16="http://schemas.microsoft.com/office/drawing/2014/main" xmlns="" id="{9372B83F-D67A-4F2D-91EC-17EFC502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3385" y="1860075"/>
              <a:ext cx="1790699" cy="4250063"/>
            </a:xfrm>
            <a:custGeom>
              <a:avLst/>
              <a:gdLst>
                <a:gd name="T0" fmla="*/ 1115 w 1730"/>
                <a:gd name="T1" fmla="*/ 172 h 4106"/>
                <a:gd name="T2" fmla="*/ 1157 w 1730"/>
                <a:gd name="T3" fmla="*/ 333 h 4106"/>
                <a:gd name="T4" fmla="*/ 1122 w 1730"/>
                <a:gd name="T5" fmla="*/ 481 h 4106"/>
                <a:gd name="T6" fmla="*/ 1004 w 1730"/>
                <a:gd name="T7" fmla="*/ 553 h 4106"/>
                <a:gd name="T8" fmla="*/ 1322 w 1730"/>
                <a:gd name="T9" fmla="*/ 725 h 4106"/>
                <a:gd name="T10" fmla="*/ 1382 w 1730"/>
                <a:gd name="T11" fmla="*/ 973 h 4106"/>
                <a:gd name="T12" fmla="*/ 1373 w 1730"/>
                <a:gd name="T13" fmla="*/ 1165 h 4106"/>
                <a:gd name="T14" fmla="*/ 1479 w 1730"/>
                <a:gd name="T15" fmla="*/ 1591 h 4106"/>
                <a:gd name="T16" fmla="*/ 1684 w 1730"/>
                <a:gd name="T17" fmla="*/ 2084 h 4106"/>
                <a:gd name="T18" fmla="*/ 1707 w 1730"/>
                <a:gd name="T19" fmla="*/ 2155 h 4106"/>
                <a:gd name="T20" fmla="*/ 1656 w 1730"/>
                <a:gd name="T21" fmla="*/ 2158 h 4106"/>
                <a:gd name="T22" fmla="*/ 1711 w 1730"/>
                <a:gd name="T23" fmla="*/ 2320 h 4106"/>
                <a:gd name="T24" fmla="*/ 1651 w 1730"/>
                <a:gd name="T25" fmla="*/ 2359 h 4106"/>
                <a:gd name="T26" fmla="*/ 1630 w 1730"/>
                <a:gd name="T27" fmla="*/ 2392 h 4106"/>
                <a:gd name="T28" fmla="*/ 1559 w 1730"/>
                <a:gd name="T29" fmla="*/ 2211 h 4106"/>
                <a:gd name="T30" fmla="*/ 1550 w 1730"/>
                <a:gd name="T31" fmla="*/ 2395 h 4106"/>
                <a:gd name="T32" fmla="*/ 1501 w 1730"/>
                <a:gd name="T33" fmla="*/ 2207 h 4106"/>
                <a:gd name="T34" fmla="*/ 1479 w 1730"/>
                <a:gd name="T35" fmla="*/ 2326 h 4106"/>
                <a:gd name="T36" fmla="*/ 1453 w 1730"/>
                <a:gd name="T37" fmla="*/ 2154 h 4106"/>
                <a:gd name="T38" fmla="*/ 1331 w 1730"/>
                <a:gd name="T39" fmla="*/ 1727 h 4106"/>
                <a:gd name="T40" fmla="*/ 1198 w 1730"/>
                <a:gd name="T41" fmla="*/ 1282 h 4106"/>
                <a:gd name="T42" fmla="*/ 1191 w 1730"/>
                <a:gd name="T43" fmla="*/ 1269 h 4106"/>
                <a:gd name="T44" fmla="*/ 1190 w 1730"/>
                <a:gd name="T45" fmla="*/ 1559 h 4106"/>
                <a:gd name="T46" fmla="*/ 1235 w 1730"/>
                <a:gd name="T47" fmla="*/ 2010 h 4106"/>
                <a:gd name="T48" fmla="*/ 1240 w 1730"/>
                <a:gd name="T49" fmla="*/ 2737 h 4106"/>
                <a:gd name="T50" fmla="*/ 1292 w 1730"/>
                <a:gd name="T51" fmla="*/ 3242 h 4106"/>
                <a:gd name="T52" fmla="*/ 1220 w 1730"/>
                <a:gd name="T53" fmla="*/ 3909 h 4106"/>
                <a:gd name="T54" fmla="*/ 1292 w 1730"/>
                <a:gd name="T55" fmla="*/ 4065 h 4106"/>
                <a:gd name="T56" fmla="*/ 1066 w 1730"/>
                <a:gd name="T57" fmla="*/ 4098 h 4106"/>
                <a:gd name="T58" fmla="*/ 1064 w 1730"/>
                <a:gd name="T59" fmla="*/ 3545 h 4106"/>
                <a:gd name="T60" fmla="*/ 1035 w 1730"/>
                <a:gd name="T61" fmla="*/ 3127 h 4106"/>
                <a:gd name="T62" fmla="*/ 931 w 1730"/>
                <a:gd name="T63" fmla="*/ 2492 h 4106"/>
                <a:gd name="T64" fmla="*/ 826 w 1730"/>
                <a:gd name="T65" fmla="*/ 2322 h 4106"/>
                <a:gd name="T66" fmla="*/ 710 w 1730"/>
                <a:gd name="T67" fmla="*/ 2975 h 4106"/>
                <a:gd name="T68" fmla="*/ 674 w 1730"/>
                <a:gd name="T69" fmla="*/ 3438 h 4106"/>
                <a:gd name="T70" fmla="*/ 671 w 1730"/>
                <a:gd name="T71" fmla="*/ 3855 h 4106"/>
                <a:gd name="T72" fmla="*/ 631 w 1730"/>
                <a:gd name="T73" fmla="*/ 4103 h 4106"/>
                <a:gd name="T74" fmla="*/ 444 w 1730"/>
                <a:gd name="T75" fmla="*/ 4047 h 4106"/>
                <a:gd name="T76" fmla="*/ 515 w 1730"/>
                <a:gd name="T77" fmla="*/ 3886 h 4106"/>
                <a:gd name="T78" fmla="*/ 442 w 1730"/>
                <a:gd name="T79" fmla="*/ 3135 h 4106"/>
                <a:gd name="T80" fmla="*/ 482 w 1730"/>
                <a:gd name="T81" fmla="*/ 2651 h 4106"/>
                <a:gd name="T82" fmla="*/ 500 w 1730"/>
                <a:gd name="T83" fmla="*/ 1791 h 4106"/>
                <a:gd name="T84" fmla="*/ 558 w 1730"/>
                <a:gd name="T85" fmla="*/ 1439 h 4106"/>
                <a:gd name="T86" fmla="*/ 537 w 1730"/>
                <a:gd name="T87" fmla="*/ 1276 h 4106"/>
                <a:gd name="T88" fmla="*/ 457 w 1730"/>
                <a:gd name="T89" fmla="*/ 1567 h 4106"/>
                <a:gd name="T90" fmla="*/ 300 w 1730"/>
                <a:gd name="T91" fmla="*/ 2054 h 4106"/>
                <a:gd name="T92" fmla="*/ 258 w 1730"/>
                <a:gd name="T93" fmla="*/ 2330 h 4106"/>
                <a:gd name="T94" fmla="*/ 235 w 1730"/>
                <a:gd name="T95" fmla="*/ 2316 h 4106"/>
                <a:gd name="T96" fmla="*/ 171 w 1730"/>
                <a:gd name="T97" fmla="*/ 2393 h 4106"/>
                <a:gd name="T98" fmla="*/ 113 w 1730"/>
                <a:gd name="T99" fmla="*/ 2373 h 4106"/>
                <a:gd name="T100" fmla="*/ 80 w 1730"/>
                <a:gd name="T101" fmla="*/ 2385 h 4106"/>
                <a:gd name="T102" fmla="*/ 53 w 1730"/>
                <a:gd name="T103" fmla="*/ 2283 h 4106"/>
                <a:gd name="T104" fmla="*/ 54 w 1730"/>
                <a:gd name="T105" fmla="*/ 2203 h 4106"/>
                <a:gd name="T106" fmla="*/ 23 w 1730"/>
                <a:gd name="T107" fmla="*/ 2150 h 4106"/>
                <a:gd name="T108" fmla="*/ 161 w 1730"/>
                <a:gd name="T109" fmla="*/ 1953 h 4106"/>
                <a:gd name="T110" fmla="*/ 329 w 1730"/>
                <a:gd name="T111" fmla="*/ 1313 h 4106"/>
                <a:gd name="T112" fmla="*/ 349 w 1730"/>
                <a:gd name="T113" fmla="*/ 943 h 4106"/>
                <a:gd name="T114" fmla="*/ 483 w 1730"/>
                <a:gd name="T115" fmla="*/ 681 h 4106"/>
                <a:gd name="T116" fmla="*/ 729 w 1730"/>
                <a:gd name="T117" fmla="*/ 493 h 4106"/>
                <a:gd name="T118" fmla="*/ 678 w 1730"/>
                <a:gd name="T119" fmla="*/ 153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30" h="4106">
                  <a:moveTo>
                    <a:pt x="829" y="0"/>
                  </a:moveTo>
                  <a:lnTo>
                    <a:pt x="897" y="0"/>
                  </a:lnTo>
                  <a:lnTo>
                    <a:pt x="945" y="11"/>
                  </a:lnTo>
                  <a:lnTo>
                    <a:pt x="992" y="24"/>
                  </a:lnTo>
                  <a:lnTo>
                    <a:pt x="1026" y="38"/>
                  </a:lnTo>
                  <a:lnTo>
                    <a:pt x="1054" y="56"/>
                  </a:lnTo>
                  <a:lnTo>
                    <a:pt x="1077" y="78"/>
                  </a:lnTo>
                  <a:lnTo>
                    <a:pt x="1095" y="105"/>
                  </a:lnTo>
                  <a:lnTo>
                    <a:pt x="1107" y="137"/>
                  </a:lnTo>
                  <a:lnTo>
                    <a:pt x="1115" y="172"/>
                  </a:lnTo>
                  <a:lnTo>
                    <a:pt x="1117" y="185"/>
                  </a:lnTo>
                  <a:lnTo>
                    <a:pt x="1122" y="197"/>
                  </a:lnTo>
                  <a:lnTo>
                    <a:pt x="1129" y="219"/>
                  </a:lnTo>
                  <a:lnTo>
                    <a:pt x="1129" y="240"/>
                  </a:lnTo>
                  <a:lnTo>
                    <a:pt x="1122" y="262"/>
                  </a:lnTo>
                  <a:lnTo>
                    <a:pt x="1120" y="271"/>
                  </a:lnTo>
                  <a:lnTo>
                    <a:pt x="1121" y="280"/>
                  </a:lnTo>
                  <a:lnTo>
                    <a:pt x="1125" y="288"/>
                  </a:lnTo>
                  <a:lnTo>
                    <a:pt x="1140" y="311"/>
                  </a:lnTo>
                  <a:lnTo>
                    <a:pt x="1157" y="333"/>
                  </a:lnTo>
                  <a:lnTo>
                    <a:pt x="1164" y="345"/>
                  </a:lnTo>
                  <a:lnTo>
                    <a:pt x="1165" y="357"/>
                  </a:lnTo>
                  <a:lnTo>
                    <a:pt x="1160" y="366"/>
                  </a:lnTo>
                  <a:lnTo>
                    <a:pt x="1149" y="376"/>
                  </a:lnTo>
                  <a:lnTo>
                    <a:pt x="1141" y="385"/>
                  </a:lnTo>
                  <a:lnTo>
                    <a:pt x="1139" y="393"/>
                  </a:lnTo>
                  <a:lnTo>
                    <a:pt x="1138" y="405"/>
                  </a:lnTo>
                  <a:lnTo>
                    <a:pt x="1133" y="437"/>
                  </a:lnTo>
                  <a:lnTo>
                    <a:pt x="1126" y="469"/>
                  </a:lnTo>
                  <a:lnTo>
                    <a:pt x="1122" y="481"/>
                  </a:lnTo>
                  <a:lnTo>
                    <a:pt x="1121" y="492"/>
                  </a:lnTo>
                  <a:lnTo>
                    <a:pt x="1121" y="511"/>
                  </a:lnTo>
                  <a:lnTo>
                    <a:pt x="1117" y="525"/>
                  </a:lnTo>
                  <a:lnTo>
                    <a:pt x="1109" y="534"/>
                  </a:lnTo>
                  <a:lnTo>
                    <a:pt x="1096" y="539"/>
                  </a:lnTo>
                  <a:lnTo>
                    <a:pt x="1077" y="539"/>
                  </a:lnTo>
                  <a:lnTo>
                    <a:pt x="1060" y="538"/>
                  </a:lnTo>
                  <a:lnTo>
                    <a:pt x="1045" y="539"/>
                  </a:lnTo>
                  <a:lnTo>
                    <a:pt x="1025" y="545"/>
                  </a:lnTo>
                  <a:lnTo>
                    <a:pt x="1004" y="553"/>
                  </a:lnTo>
                  <a:lnTo>
                    <a:pt x="1005" y="561"/>
                  </a:lnTo>
                  <a:lnTo>
                    <a:pt x="1024" y="571"/>
                  </a:lnTo>
                  <a:lnTo>
                    <a:pt x="1122" y="619"/>
                  </a:lnTo>
                  <a:lnTo>
                    <a:pt x="1168" y="642"/>
                  </a:lnTo>
                  <a:lnTo>
                    <a:pt x="1212" y="664"/>
                  </a:lnTo>
                  <a:lnTo>
                    <a:pt x="1235" y="676"/>
                  </a:lnTo>
                  <a:lnTo>
                    <a:pt x="1258" y="686"/>
                  </a:lnTo>
                  <a:lnTo>
                    <a:pt x="1281" y="697"/>
                  </a:lnTo>
                  <a:lnTo>
                    <a:pt x="1302" y="711"/>
                  </a:lnTo>
                  <a:lnTo>
                    <a:pt x="1322" y="725"/>
                  </a:lnTo>
                  <a:lnTo>
                    <a:pt x="1340" y="744"/>
                  </a:lnTo>
                  <a:lnTo>
                    <a:pt x="1354" y="767"/>
                  </a:lnTo>
                  <a:lnTo>
                    <a:pt x="1368" y="796"/>
                  </a:lnTo>
                  <a:lnTo>
                    <a:pt x="1381" y="825"/>
                  </a:lnTo>
                  <a:lnTo>
                    <a:pt x="1387" y="857"/>
                  </a:lnTo>
                  <a:lnTo>
                    <a:pt x="1388" y="886"/>
                  </a:lnTo>
                  <a:lnTo>
                    <a:pt x="1388" y="910"/>
                  </a:lnTo>
                  <a:lnTo>
                    <a:pt x="1387" y="933"/>
                  </a:lnTo>
                  <a:lnTo>
                    <a:pt x="1384" y="953"/>
                  </a:lnTo>
                  <a:lnTo>
                    <a:pt x="1382" y="973"/>
                  </a:lnTo>
                  <a:lnTo>
                    <a:pt x="1377" y="996"/>
                  </a:lnTo>
                  <a:lnTo>
                    <a:pt x="1373" y="1021"/>
                  </a:lnTo>
                  <a:lnTo>
                    <a:pt x="1372" y="1026"/>
                  </a:lnTo>
                  <a:lnTo>
                    <a:pt x="1372" y="1036"/>
                  </a:lnTo>
                  <a:lnTo>
                    <a:pt x="1370" y="1053"/>
                  </a:lnTo>
                  <a:lnTo>
                    <a:pt x="1370" y="1073"/>
                  </a:lnTo>
                  <a:lnTo>
                    <a:pt x="1370" y="1096"/>
                  </a:lnTo>
                  <a:lnTo>
                    <a:pt x="1370" y="1120"/>
                  </a:lnTo>
                  <a:lnTo>
                    <a:pt x="1372" y="1144"/>
                  </a:lnTo>
                  <a:lnTo>
                    <a:pt x="1373" y="1165"/>
                  </a:lnTo>
                  <a:lnTo>
                    <a:pt x="1377" y="1183"/>
                  </a:lnTo>
                  <a:lnTo>
                    <a:pt x="1382" y="1215"/>
                  </a:lnTo>
                  <a:lnTo>
                    <a:pt x="1387" y="1246"/>
                  </a:lnTo>
                  <a:lnTo>
                    <a:pt x="1392" y="1277"/>
                  </a:lnTo>
                  <a:lnTo>
                    <a:pt x="1406" y="1322"/>
                  </a:lnTo>
                  <a:lnTo>
                    <a:pt x="1422" y="1367"/>
                  </a:lnTo>
                  <a:lnTo>
                    <a:pt x="1443" y="1421"/>
                  </a:lnTo>
                  <a:lnTo>
                    <a:pt x="1459" y="1477"/>
                  </a:lnTo>
                  <a:lnTo>
                    <a:pt x="1472" y="1532"/>
                  </a:lnTo>
                  <a:lnTo>
                    <a:pt x="1479" y="1591"/>
                  </a:lnTo>
                  <a:lnTo>
                    <a:pt x="1489" y="1679"/>
                  </a:lnTo>
                  <a:lnTo>
                    <a:pt x="1506" y="1768"/>
                  </a:lnTo>
                  <a:lnTo>
                    <a:pt x="1530" y="1854"/>
                  </a:lnTo>
                  <a:lnTo>
                    <a:pt x="1546" y="1903"/>
                  </a:lnTo>
                  <a:lnTo>
                    <a:pt x="1569" y="1950"/>
                  </a:lnTo>
                  <a:lnTo>
                    <a:pt x="1581" y="1965"/>
                  </a:lnTo>
                  <a:lnTo>
                    <a:pt x="1594" y="1979"/>
                  </a:lnTo>
                  <a:lnTo>
                    <a:pt x="1610" y="1993"/>
                  </a:lnTo>
                  <a:lnTo>
                    <a:pt x="1649" y="2037"/>
                  </a:lnTo>
                  <a:lnTo>
                    <a:pt x="1684" y="2084"/>
                  </a:lnTo>
                  <a:lnTo>
                    <a:pt x="1715" y="2135"/>
                  </a:lnTo>
                  <a:lnTo>
                    <a:pt x="1716" y="2137"/>
                  </a:lnTo>
                  <a:lnTo>
                    <a:pt x="1716" y="2141"/>
                  </a:lnTo>
                  <a:lnTo>
                    <a:pt x="1717" y="2144"/>
                  </a:lnTo>
                  <a:lnTo>
                    <a:pt x="1717" y="2147"/>
                  </a:lnTo>
                  <a:lnTo>
                    <a:pt x="1717" y="2150"/>
                  </a:lnTo>
                  <a:lnTo>
                    <a:pt x="1716" y="2151"/>
                  </a:lnTo>
                  <a:lnTo>
                    <a:pt x="1713" y="2153"/>
                  </a:lnTo>
                  <a:lnTo>
                    <a:pt x="1710" y="2154"/>
                  </a:lnTo>
                  <a:lnTo>
                    <a:pt x="1707" y="2155"/>
                  </a:lnTo>
                  <a:lnTo>
                    <a:pt x="1703" y="2156"/>
                  </a:lnTo>
                  <a:lnTo>
                    <a:pt x="1701" y="2156"/>
                  </a:lnTo>
                  <a:lnTo>
                    <a:pt x="1698" y="2155"/>
                  </a:lnTo>
                  <a:lnTo>
                    <a:pt x="1679" y="2140"/>
                  </a:lnTo>
                  <a:lnTo>
                    <a:pt x="1660" y="2125"/>
                  </a:lnTo>
                  <a:lnTo>
                    <a:pt x="1655" y="2120"/>
                  </a:lnTo>
                  <a:lnTo>
                    <a:pt x="1651" y="2113"/>
                  </a:lnTo>
                  <a:lnTo>
                    <a:pt x="1646" y="2108"/>
                  </a:lnTo>
                  <a:lnTo>
                    <a:pt x="1637" y="2113"/>
                  </a:lnTo>
                  <a:lnTo>
                    <a:pt x="1656" y="2158"/>
                  </a:lnTo>
                  <a:lnTo>
                    <a:pt x="1675" y="2203"/>
                  </a:lnTo>
                  <a:lnTo>
                    <a:pt x="1697" y="2242"/>
                  </a:lnTo>
                  <a:lnTo>
                    <a:pt x="1720" y="2282"/>
                  </a:lnTo>
                  <a:lnTo>
                    <a:pt x="1724" y="2289"/>
                  </a:lnTo>
                  <a:lnTo>
                    <a:pt x="1727" y="2298"/>
                  </a:lnTo>
                  <a:lnTo>
                    <a:pt x="1730" y="2307"/>
                  </a:lnTo>
                  <a:lnTo>
                    <a:pt x="1729" y="2316"/>
                  </a:lnTo>
                  <a:lnTo>
                    <a:pt x="1721" y="2323"/>
                  </a:lnTo>
                  <a:lnTo>
                    <a:pt x="1717" y="2323"/>
                  </a:lnTo>
                  <a:lnTo>
                    <a:pt x="1711" y="2320"/>
                  </a:lnTo>
                  <a:lnTo>
                    <a:pt x="1703" y="2314"/>
                  </a:lnTo>
                  <a:lnTo>
                    <a:pt x="1696" y="2308"/>
                  </a:lnTo>
                  <a:lnTo>
                    <a:pt x="1691" y="2302"/>
                  </a:lnTo>
                  <a:lnTo>
                    <a:pt x="1660" y="2256"/>
                  </a:lnTo>
                  <a:lnTo>
                    <a:pt x="1630" y="2209"/>
                  </a:lnTo>
                  <a:lnTo>
                    <a:pt x="1622" y="2199"/>
                  </a:lnTo>
                  <a:lnTo>
                    <a:pt x="1613" y="2188"/>
                  </a:lnTo>
                  <a:lnTo>
                    <a:pt x="1607" y="2190"/>
                  </a:lnTo>
                  <a:lnTo>
                    <a:pt x="1612" y="2216"/>
                  </a:lnTo>
                  <a:lnTo>
                    <a:pt x="1651" y="2359"/>
                  </a:lnTo>
                  <a:lnTo>
                    <a:pt x="1653" y="2370"/>
                  </a:lnTo>
                  <a:lnTo>
                    <a:pt x="1651" y="2382"/>
                  </a:lnTo>
                  <a:lnTo>
                    <a:pt x="1650" y="2385"/>
                  </a:lnTo>
                  <a:lnTo>
                    <a:pt x="1649" y="2388"/>
                  </a:lnTo>
                  <a:lnTo>
                    <a:pt x="1646" y="2392"/>
                  </a:lnTo>
                  <a:lnTo>
                    <a:pt x="1643" y="2394"/>
                  </a:lnTo>
                  <a:lnTo>
                    <a:pt x="1640" y="2395"/>
                  </a:lnTo>
                  <a:lnTo>
                    <a:pt x="1636" y="2395"/>
                  </a:lnTo>
                  <a:lnTo>
                    <a:pt x="1634" y="2394"/>
                  </a:lnTo>
                  <a:lnTo>
                    <a:pt x="1630" y="2392"/>
                  </a:lnTo>
                  <a:lnTo>
                    <a:pt x="1626" y="2389"/>
                  </a:lnTo>
                  <a:lnTo>
                    <a:pt x="1624" y="2387"/>
                  </a:lnTo>
                  <a:lnTo>
                    <a:pt x="1621" y="2383"/>
                  </a:lnTo>
                  <a:lnTo>
                    <a:pt x="1619" y="2378"/>
                  </a:lnTo>
                  <a:lnTo>
                    <a:pt x="1617" y="2373"/>
                  </a:lnTo>
                  <a:lnTo>
                    <a:pt x="1616" y="2368"/>
                  </a:lnTo>
                  <a:lnTo>
                    <a:pt x="1567" y="2221"/>
                  </a:lnTo>
                  <a:lnTo>
                    <a:pt x="1565" y="2218"/>
                  </a:lnTo>
                  <a:lnTo>
                    <a:pt x="1563" y="2215"/>
                  </a:lnTo>
                  <a:lnTo>
                    <a:pt x="1559" y="2211"/>
                  </a:lnTo>
                  <a:lnTo>
                    <a:pt x="1554" y="2208"/>
                  </a:lnTo>
                  <a:lnTo>
                    <a:pt x="1554" y="2215"/>
                  </a:lnTo>
                  <a:lnTo>
                    <a:pt x="1553" y="2220"/>
                  </a:lnTo>
                  <a:lnTo>
                    <a:pt x="1553" y="2226"/>
                  </a:lnTo>
                  <a:lnTo>
                    <a:pt x="1562" y="2365"/>
                  </a:lnTo>
                  <a:lnTo>
                    <a:pt x="1562" y="2373"/>
                  </a:lnTo>
                  <a:lnTo>
                    <a:pt x="1562" y="2380"/>
                  </a:lnTo>
                  <a:lnTo>
                    <a:pt x="1560" y="2387"/>
                  </a:lnTo>
                  <a:lnTo>
                    <a:pt x="1557" y="2392"/>
                  </a:lnTo>
                  <a:lnTo>
                    <a:pt x="1550" y="2395"/>
                  </a:lnTo>
                  <a:lnTo>
                    <a:pt x="1541" y="2395"/>
                  </a:lnTo>
                  <a:lnTo>
                    <a:pt x="1536" y="2392"/>
                  </a:lnTo>
                  <a:lnTo>
                    <a:pt x="1534" y="2385"/>
                  </a:lnTo>
                  <a:lnTo>
                    <a:pt x="1531" y="2379"/>
                  </a:lnTo>
                  <a:lnTo>
                    <a:pt x="1530" y="2371"/>
                  </a:lnTo>
                  <a:lnTo>
                    <a:pt x="1508" y="2217"/>
                  </a:lnTo>
                  <a:lnTo>
                    <a:pt x="1507" y="2215"/>
                  </a:lnTo>
                  <a:lnTo>
                    <a:pt x="1506" y="2212"/>
                  </a:lnTo>
                  <a:lnTo>
                    <a:pt x="1505" y="2209"/>
                  </a:lnTo>
                  <a:lnTo>
                    <a:pt x="1501" y="2207"/>
                  </a:lnTo>
                  <a:lnTo>
                    <a:pt x="1497" y="2282"/>
                  </a:lnTo>
                  <a:lnTo>
                    <a:pt x="1497" y="2298"/>
                  </a:lnTo>
                  <a:lnTo>
                    <a:pt x="1497" y="2316"/>
                  </a:lnTo>
                  <a:lnTo>
                    <a:pt x="1496" y="2318"/>
                  </a:lnTo>
                  <a:lnTo>
                    <a:pt x="1495" y="2322"/>
                  </a:lnTo>
                  <a:lnTo>
                    <a:pt x="1493" y="2325"/>
                  </a:lnTo>
                  <a:lnTo>
                    <a:pt x="1491" y="2327"/>
                  </a:lnTo>
                  <a:lnTo>
                    <a:pt x="1487" y="2328"/>
                  </a:lnTo>
                  <a:lnTo>
                    <a:pt x="1483" y="2328"/>
                  </a:lnTo>
                  <a:lnTo>
                    <a:pt x="1479" y="2326"/>
                  </a:lnTo>
                  <a:lnTo>
                    <a:pt x="1477" y="2323"/>
                  </a:lnTo>
                  <a:lnTo>
                    <a:pt x="1474" y="2321"/>
                  </a:lnTo>
                  <a:lnTo>
                    <a:pt x="1473" y="2317"/>
                  </a:lnTo>
                  <a:lnTo>
                    <a:pt x="1467" y="2293"/>
                  </a:lnTo>
                  <a:lnTo>
                    <a:pt x="1463" y="2268"/>
                  </a:lnTo>
                  <a:lnTo>
                    <a:pt x="1464" y="2230"/>
                  </a:lnTo>
                  <a:lnTo>
                    <a:pt x="1464" y="2193"/>
                  </a:lnTo>
                  <a:lnTo>
                    <a:pt x="1462" y="2180"/>
                  </a:lnTo>
                  <a:lnTo>
                    <a:pt x="1458" y="2168"/>
                  </a:lnTo>
                  <a:lnTo>
                    <a:pt x="1453" y="2154"/>
                  </a:lnTo>
                  <a:lnTo>
                    <a:pt x="1446" y="2127"/>
                  </a:lnTo>
                  <a:lnTo>
                    <a:pt x="1440" y="2099"/>
                  </a:lnTo>
                  <a:lnTo>
                    <a:pt x="1434" y="2073"/>
                  </a:lnTo>
                  <a:lnTo>
                    <a:pt x="1432" y="2045"/>
                  </a:lnTo>
                  <a:lnTo>
                    <a:pt x="1431" y="2011"/>
                  </a:lnTo>
                  <a:lnTo>
                    <a:pt x="1426" y="1978"/>
                  </a:lnTo>
                  <a:lnTo>
                    <a:pt x="1419" y="1945"/>
                  </a:lnTo>
                  <a:lnTo>
                    <a:pt x="1407" y="1913"/>
                  </a:lnTo>
                  <a:lnTo>
                    <a:pt x="1395" y="1883"/>
                  </a:lnTo>
                  <a:lnTo>
                    <a:pt x="1331" y="1727"/>
                  </a:lnTo>
                  <a:lnTo>
                    <a:pt x="1272" y="1569"/>
                  </a:lnTo>
                  <a:lnTo>
                    <a:pt x="1263" y="1537"/>
                  </a:lnTo>
                  <a:lnTo>
                    <a:pt x="1257" y="1505"/>
                  </a:lnTo>
                  <a:lnTo>
                    <a:pt x="1252" y="1470"/>
                  </a:lnTo>
                  <a:lnTo>
                    <a:pt x="1244" y="1438"/>
                  </a:lnTo>
                  <a:lnTo>
                    <a:pt x="1234" y="1401"/>
                  </a:lnTo>
                  <a:lnTo>
                    <a:pt x="1222" y="1360"/>
                  </a:lnTo>
                  <a:lnTo>
                    <a:pt x="1211" y="1320"/>
                  </a:lnTo>
                  <a:lnTo>
                    <a:pt x="1198" y="1283"/>
                  </a:lnTo>
                  <a:lnTo>
                    <a:pt x="1198" y="1282"/>
                  </a:lnTo>
                  <a:lnTo>
                    <a:pt x="1198" y="1281"/>
                  </a:lnTo>
                  <a:lnTo>
                    <a:pt x="1198" y="1278"/>
                  </a:lnTo>
                  <a:lnTo>
                    <a:pt x="1197" y="1274"/>
                  </a:lnTo>
                  <a:lnTo>
                    <a:pt x="1197" y="1272"/>
                  </a:lnTo>
                  <a:lnTo>
                    <a:pt x="1196" y="1269"/>
                  </a:lnTo>
                  <a:lnTo>
                    <a:pt x="1196" y="1267"/>
                  </a:lnTo>
                  <a:lnTo>
                    <a:pt x="1195" y="1265"/>
                  </a:lnTo>
                  <a:lnTo>
                    <a:pt x="1193" y="1265"/>
                  </a:lnTo>
                  <a:lnTo>
                    <a:pt x="1192" y="1267"/>
                  </a:lnTo>
                  <a:lnTo>
                    <a:pt x="1191" y="1269"/>
                  </a:lnTo>
                  <a:lnTo>
                    <a:pt x="1190" y="1274"/>
                  </a:lnTo>
                  <a:lnTo>
                    <a:pt x="1182" y="1300"/>
                  </a:lnTo>
                  <a:lnTo>
                    <a:pt x="1176" y="1327"/>
                  </a:lnTo>
                  <a:lnTo>
                    <a:pt x="1171" y="1357"/>
                  </a:lnTo>
                  <a:lnTo>
                    <a:pt x="1169" y="1386"/>
                  </a:lnTo>
                  <a:lnTo>
                    <a:pt x="1169" y="1412"/>
                  </a:lnTo>
                  <a:lnTo>
                    <a:pt x="1176" y="1449"/>
                  </a:lnTo>
                  <a:lnTo>
                    <a:pt x="1182" y="1486"/>
                  </a:lnTo>
                  <a:lnTo>
                    <a:pt x="1187" y="1522"/>
                  </a:lnTo>
                  <a:lnTo>
                    <a:pt x="1190" y="1559"/>
                  </a:lnTo>
                  <a:lnTo>
                    <a:pt x="1191" y="1597"/>
                  </a:lnTo>
                  <a:lnTo>
                    <a:pt x="1197" y="1634"/>
                  </a:lnTo>
                  <a:lnTo>
                    <a:pt x="1206" y="1669"/>
                  </a:lnTo>
                  <a:lnTo>
                    <a:pt x="1216" y="1705"/>
                  </a:lnTo>
                  <a:lnTo>
                    <a:pt x="1225" y="1740"/>
                  </a:lnTo>
                  <a:lnTo>
                    <a:pt x="1230" y="1777"/>
                  </a:lnTo>
                  <a:lnTo>
                    <a:pt x="1233" y="1820"/>
                  </a:lnTo>
                  <a:lnTo>
                    <a:pt x="1235" y="1863"/>
                  </a:lnTo>
                  <a:lnTo>
                    <a:pt x="1235" y="1904"/>
                  </a:lnTo>
                  <a:lnTo>
                    <a:pt x="1235" y="2010"/>
                  </a:lnTo>
                  <a:lnTo>
                    <a:pt x="1241" y="2115"/>
                  </a:lnTo>
                  <a:lnTo>
                    <a:pt x="1255" y="2218"/>
                  </a:lnTo>
                  <a:lnTo>
                    <a:pt x="1263" y="2290"/>
                  </a:lnTo>
                  <a:lnTo>
                    <a:pt x="1267" y="2363"/>
                  </a:lnTo>
                  <a:lnTo>
                    <a:pt x="1265" y="2435"/>
                  </a:lnTo>
                  <a:lnTo>
                    <a:pt x="1260" y="2507"/>
                  </a:lnTo>
                  <a:lnTo>
                    <a:pt x="1249" y="2594"/>
                  </a:lnTo>
                  <a:lnTo>
                    <a:pt x="1238" y="2681"/>
                  </a:lnTo>
                  <a:lnTo>
                    <a:pt x="1238" y="2709"/>
                  </a:lnTo>
                  <a:lnTo>
                    <a:pt x="1240" y="2737"/>
                  </a:lnTo>
                  <a:lnTo>
                    <a:pt x="1241" y="2765"/>
                  </a:lnTo>
                  <a:lnTo>
                    <a:pt x="1239" y="2852"/>
                  </a:lnTo>
                  <a:lnTo>
                    <a:pt x="1238" y="2938"/>
                  </a:lnTo>
                  <a:lnTo>
                    <a:pt x="1240" y="2960"/>
                  </a:lnTo>
                  <a:lnTo>
                    <a:pt x="1246" y="2983"/>
                  </a:lnTo>
                  <a:lnTo>
                    <a:pt x="1253" y="3004"/>
                  </a:lnTo>
                  <a:lnTo>
                    <a:pt x="1272" y="3062"/>
                  </a:lnTo>
                  <a:lnTo>
                    <a:pt x="1284" y="3122"/>
                  </a:lnTo>
                  <a:lnTo>
                    <a:pt x="1292" y="3181"/>
                  </a:lnTo>
                  <a:lnTo>
                    <a:pt x="1292" y="3242"/>
                  </a:lnTo>
                  <a:lnTo>
                    <a:pt x="1287" y="3304"/>
                  </a:lnTo>
                  <a:lnTo>
                    <a:pt x="1265" y="3458"/>
                  </a:lnTo>
                  <a:lnTo>
                    <a:pt x="1240" y="3612"/>
                  </a:lnTo>
                  <a:lnTo>
                    <a:pt x="1222" y="3708"/>
                  </a:lnTo>
                  <a:lnTo>
                    <a:pt x="1203" y="3803"/>
                  </a:lnTo>
                  <a:lnTo>
                    <a:pt x="1201" y="3827"/>
                  </a:lnTo>
                  <a:lnTo>
                    <a:pt x="1201" y="3851"/>
                  </a:lnTo>
                  <a:lnTo>
                    <a:pt x="1206" y="3874"/>
                  </a:lnTo>
                  <a:lnTo>
                    <a:pt x="1215" y="3896"/>
                  </a:lnTo>
                  <a:lnTo>
                    <a:pt x="1220" y="3909"/>
                  </a:lnTo>
                  <a:lnTo>
                    <a:pt x="1222" y="3923"/>
                  </a:lnTo>
                  <a:lnTo>
                    <a:pt x="1222" y="3936"/>
                  </a:lnTo>
                  <a:lnTo>
                    <a:pt x="1221" y="3962"/>
                  </a:lnTo>
                  <a:lnTo>
                    <a:pt x="1226" y="3985"/>
                  </a:lnTo>
                  <a:lnTo>
                    <a:pt x="1236" y="4004"/>
                  </a:lnTo>
                  <a:lnTo>
                    <a:pt x="1250" y="4022"/>
                  </a:lnTo>
                  <a:lnTo>
                    <a:pt x="1271" y="4037"/>
                  </a:lnTo>
                  <a:lnTo>
                    <a:pt x="1281" y="4046"/>
                  </a:lnTo>
                  <a:lnTo>
                    <a:pt x="1288" y="4055"/>
                  </a:lnTo>
                  <a:lnTo>
                    <a:pt x="1292" y="4065"/>
                  </a:lnTo>
                  <a:lnTo>
                    <a:pt x="1289" y="4079"/>
                  </a:lnTo>
                  <a:lnTo>
                    <a:pt x="1287" y="4086"/>
                  </a:lnTo>
                  <a:lnTo>
                    <a:pt x="1282" y="4094"/>
                  </a:lnTo>
                  <a:lnTo>
                    <a:pt x="1276" y="4098"/>
                  </a:lnTo>
                  <a:lnTo>
                    <a:pt x="1265" y="4099"/>
                  </a:lnTo>
                  <a:lnTo>
                    <a:pt x="1187" y="4103"/>
                  </a:lnTo>
                  <a:lnTo>
                    <a:pt x="1110" y="4106"/>
                  </a:lnTo>
                  <a:lnTo>
                    <a:pt x="1095" y="4105"/>
                  </a:lnTo>
                  <a:lnTo>
                    <a:pt x="1078" y="4103"/>
                  </a:lnTo>
                  <a:lnTo>
                    <a:pt x="1066" y="4098"/>
                  </a:lnTo>
                  <a:lnTo>
                    <a:pt x="1057" y="4087"/>
                  </a:lnTo>
                  <a:lnTo>
                    <a:pt x="1054" y="4074"/>
                  </a:lnTo>
                  <a:lnTo>
                    <a:pt x="1050" y="3980"/>
                  </a:lnTo>
                  <a:lnTo>
                    <a:pt x="1050" y="3886"/>
                  </a:lnTo>
                  <a:lnTo>
                    <a:pt x="1054" y="3853"/>
                  </a:lnTo>
                  <a:lnTo>
                    <a:pt x="1060" y="3820"/>
                  </a:lnTo>
                  <a:lnTo>
                    <a:pt x="1064" y="3789"/>
                  </a:lnTo>
                  <a:lnTo>
                    <a:pt x="1068" y="3691"/>
                  </a:lnTo>
                  <a:lnTo>
                    <a:pt x="1067" y="3594"/>
                  </a:lnTo>
                  <a:lnTo>
                    <a:pt x="1064" y="3545"/>
                  </a:lnTo>
                  <a:lnTo>
                    <a:pt x="1060" y="3496"/>
                  </a:lnTo>
                  <a:lnTo>
                    <a:pt x="1052" y="3448"/>
                  </a:lnTo>
                  <a:lnTo>
                    <a:pt x="1045" y="3418"/>
                  </a:lnTo>
                  <a:lnTo>
                    <a:pt x="1039" y="3383"/>
                  </a:lnTo>
                  <a:lnTo>
                    <a:pt x="1034" y="3342"/>
                  </a:lnTo>
                  <a:lnTo>
                    <a:pt x="1030" y="3302"/>
                  </a:lnTo>
                  <a:lnTo>
                    <a:pt x="1028" y="3260"/>
                  </a:lnTo>
                  <a:lnTo>
                    <a:pt x="1028" y="3218"/>
                  </a:lnTo>
                  <a:lnTo>
                    <a:pt x="1030" y="3181"/>
                  </a:lnTo>
                  <a:lnTo>
                    <a:pt x="1035" y="3127"/>
                  </a:lnTo>
                  <a:lnTo>
                    <a:pt x="1034" y="3074"/>
                  </a:lnTo>
                  <a:lnTo>
                    <a:pt x="1029" y="3022"/>
                  </a:lnTo>
                  <a:lnTo>
                    <a:pt x="1020" y="2969"/>
                  </a:lnTo>
                  <a:lnTo>
                    <a:pt x="1009" y="2917"/>
                  </a:lnTo>
                  <a:lnTo>
                    <a:pt x="998" y="2868"/>
                  </a:lnTo>
                  <a:lnTo>
                    <a:pt x="992" y="2816"/>
                  </a:lnTo>
                  <a:lnTo>
                    <a:pt x="987" y="2765"/>
                  </a:lnTo>
                  <a:lnTo>
                    <a:pt x="971" y="2665"/>
                  </a:lnTo>
                  <a:lnTo>
                    <a:pt x="949" y="2566"/>
                  </a:lnTo>
                  <a:lnTo>
                    <a:pt x="931" y="2492"/>
                  </a:lnTo>
                  <a:lnTo>
                    <a:pt x="917" y="2416"/>
                  </a:lnTo>
                  <a:lnTo>
                    <a:pt x="904" y="2340"/>
                  </a:lnTo>
                  <a:lnTo>
                    <a:pt x="896" y="2296"/>
                  </a:lnTo>
                  <a:lnTo>
                    <a:pt x="888" y="2252"/>
                  </a:lnTo>
                  <a:lnTo>
                    <a:pt x="881" y="2246"/>
                  </a:lnTo>
                  <a:lnTo>
                    <a:pt x="871" y="2241"/>
                  </a:lnTo>
                  <a:lnTo>
                    <a:pt x="859" y="2241"/>
                  </a:lnTo>
                  <a:lnTo>
                    <a:pt x="848" y="2242"/>
                  </a:lnTo>
                  <a:lnTo>
                    <a:pt x="839" y="2249"/>
                  </a:lnTo>
                  <a:lnTo>
                    <a:pt x="826" y="2322"/>
                  </a:lnTo>
                  <a:lnTo>
                    <a:pt x="811" y="2398"/>
                  </a:lnTo>
                  <a:lnTo>
                    <a:pt x="786" y="2514"/>
                  </a:lnTo>
                  <a:lnTo>
                    <a:pt x="761" y="2632"/>
                  </a:lnTo>
                  <a:lnTo>
                    <a:pt x="750" y="2698"/>
                  </a:lnTo>
                  <a:lnTo>
                    <a:pt x="743" y="2765"/>
                  </a:lnTo>
                  <a:lnTo>
                    <a:pt x="734" y="2833"/>
                  </a:lnTo>
                  <a:lnTo>
                    <a:pt x="729" y="2869"/>
                  </a:lnTo>
                  <a:lnTo>
                    <a:pt x="724" y="2908"/>
                  </a:lnTo>
                  <a:lnTo>
                    <a:pt x="718" y="2943"/>
                  </a:lnTo>
                  <a:lnTo>
                    <a:pt x="710" y="2975"/>
                  </a:lnTo>
                  <a:lnTo>
                    <a:pt x="701" y="3007"/>
                  </a:lnTo>
                  <a:lnTo>
                    <a:pt x="695" y="3040"/>
                  </a:lnTo>
                  <a:lnTo>
                    <a:pt x="691" y="3073"/>
                  </a:lnTo>
                  <a:lnTo>
                    <a:pt x="692" y="3104"/>
                  </a:lnTo>
                  <a:lnTo>
                    <a:pt x="702" y="3178"/>
                  </a:lnTo>
                  <a:lnTo>
                    <a:pt x="706" y="3252"/>
                  </a:lnTo>
                  <a:lnTo>
                    <a:pt x="702" y="3326"/>
                  </a:lnTo>
                  <a:lnTo>
                    <a:pt x="699" y="3359"/>
                  </a:lnTo>
                  <a:lnTo>
                    <a:pt x="690" y="3390"/>
                  </a:lnTo>
                  <a:lnTo>
                    <a:pt x="674" y="3438"/>
                  </a:lnTo>
                  <a:lnTo>
                    <a:pt x="664" y="3488"/>
                  </a:lnTo>
                  <a:lnTo>
                    <a:pt x="658" y="3537"/>
                  </a:lnTo>
                  <a:lnTo>
                    <a:pt x="654" y="3586"/>
                  </a:lnTo>
                  <a:lnTo>
                    <a:pt x="649" y="3637"/>
                  </a:lnTo>
                  <a:lnTo>
                    <a:pt x="648" y="3689"/>
                  </a:lnTo>
                  <a:lnTo>
                    <a:pt x="649" y="3742"/>
                  </a:lnTo>
                  <a:lnTo>
                    <a:pt x="652" y="3794"/>
                  </a:lnTo>
                  <a:lnTo>
                    <a:pt x="657" y="3814"/>
                  </a:lnTo>
                  <a:lnTo>
                    <a:pt x="664" y="3834"/>
                  </a:lnTo>
                  <a:lnTo>
                    <a:pt x="671" y="3855"/>
                  </a:lnTo>
                  <a:lnTo>
                    <a:pt x="676" y="3882"/>
                  </a:lnTo>
                  <a:lnTo>
                    <a:pt x="677" y="3912"/>
                  </a:lnTo>
                  <a:lnTo>
                    <a:pt x="674" y="3989"/>
                  </a:lnTo>
                  <a:lnTo>
                    <a:pt x="671" y="4065"/>
                  </a:lnTo>
                  <a:lnTo>
                    <a:pt x="669" y="4077"/>
                  </a:lnTo>
                  <a:lnTo>
                    <a:pt x="666" y="4089"/>
                  </a:lnTo>
                  <a:lnTo>
                    <a:pt x="658" y="4096"/>
                  </a:lnTo>
                  <a:lnTo>
                    <a:pt x="644" y="4100"/>
                  </a:lnTo>
                  <a:lnTo>
                    <a:pt x="638" y="4101"/>
                  </a:lnTo>
                  <a:lnTo>
                    <a:pt x="631" y="4103"/>
                  </a:lnTo>
                  <a:lnTo>
                    <a:pt x="625" y="4104"/>
                  </a:lnTo>
                  <a:lnTo>
                    <a:pt x="544" y="4101"/>
                  </a:lnTo>
                  <a:lnTo>
                    <a:pt x="462" y="4099"/>
                  </a:lnTo>
                  <a:lnTo>
                    <a:pt x="454" y="4098"/>
                  </a:lnTo>
                  <a:lnTo>
                    <a:pt x="447" y="4094"/>
                  </a:lnTo>
                  <a:lnTo>
                    <a:pt x="439" y="4090"/>
                  </a:lnTo>
                  <a:lnTo>
                    <a:pt x="437" y="4085"/>
                  </a:lnTo>
                  <a:lnTo>
                    <a:pt x="437" y="4072"/>
                  </a:lnTo>
                  <a:lnTo>
                    <a:pt x="438" y="4058"/>
                  </a:lnTo>
                  <a:lnTo>
                    <a:pt x="444" y="4047"/>
                  </a:lnTo>
                  <a:lnTo>
                    <a:pt x="457" y="4033"/>
                  </a:lnTo>
                  <a:lnTo>
                    <a:pt x="471" y="4022"/>
                  </a:lnTo>
                  <a:lnTo>
                    <a:pt x="485" y="4009"/>
                  </a:lnTo>
                  <a:lnTo>
                    <a:pt x="497" y="3994"/>
                  </a:lnTo>
                  <a:lnTo>
                    <a:pt x="505" y="3979"/>
                  </a:lnTo>
                  <a:lnTo>
                    <a:pt x="509" y="3961"/>
                  </a:lnTo>
                  <a:lnTo>
                    <a:pt x="509" y="3942"/>
                  </a:lnTo>
                  <a:lnTo>
                    <a:pt x="510" y="3923"/>
                  </a:lnTo>
                  <a:lnTo>
                    <a:pt x="513" y="3905"/>
                  </a:lnTo>
                  <a:lnTo>
                    <a:pt x="515" y="3886"/>
                  </a:lnTo>
                  <a:lnTo>
                    <a:pt x="518" y="3865"/>
                  </a:lnTo>
                  <a:lnTo>
                    <a:pt x="521" y="3844"/>
                  </a:lnTo>
                  <a:lnTo>
                    <a:pt x="520" y="3823"/>
                  </a:lnTo>
                  <a:lnTo>
                    <a:pt x="488" y="3636"/>
                  </a:lnTo>
                  <a:lnTo>
                    <a:pt x="458" y="3450"/>
                  </a:lnTo>
                  <a:lnTo>
                    <a:pt x="448" y="3385"/>
                  </a:lnTo>
                  <a:lnTo>
                    <a:pt x="440" y="3321"/>
                  </a:lnTo>
                  <a:lnTo>
                    <a:pt x="435" y="3256"/>
                  </a:lnTo>
                  <a:lnTo>
                    <a:pt x="437" y="3190"/>
                  </a:lnTo>
                  <a:lnTo>
                    <a:pt x="442" y="3135"/>
                  </a:lnTo>
                  <a:lnTo>
                    <a:pt x="449" y="3080"/>
                  </a:lnTo>
                  <a:lnTo>
                    <a:pt x="461" y="3026"/>
                  </a:lnTo>
                  <a:lnTo>
                    <a:pt x="477" y="2971"/>
                  </a:lnTo>
                  <a:lnTo>
                    <a:pt x="483" y="2946"/>
                  </a:lnTo>
                  <a:lnTo>
                    <a:pt x="485" y="2917"/>
                  </a:lnTo>
                  <a:lnTo>
                    <a:pt x="483" y="2889"/>
                  </a:lnTo>
                  <a:lnTo>
                    <a:pt x="482" y="2860"/>
                  </a:lnTo>
                  <a:lnTo>
                    <a:pt x="486" y="2783"/>
                  </a:lnTo>
                  <a:lnTo>
                    <a:pt x="487" y="2707"/>
                  </a:lnTo>
                  <a:lnTo>
                    <a:pt x="482" y="2651"/>
                  </a:lnTo>
                  <a:lnTo>
                    <a:pt x="475" y="2595"/>
                  </a:lnTo>
                  <a:lnTo>
                    <a:pt x="462" y="2490"/>
                  </a:lnTo>
                  <a:lnTo>
                    <a:pt x="459" y="2387"/>
                  </a:lnTo>
                  <a:lnTo>
                    <a:pt x="463" y="2282"/>
                  </a:lnTo>
                  <a:lnTo>
                    <a:pt x="475" y="2178"/>
                  </a:lnTo>
                  <a:lnTo>
                    <a:pt x="486" y="2080"/>
                  </a:lnTo>
                  <a:lnTo>
                    <a:pt x="494" y="1982"/>
                  </a:lnTo>
                  <a:lnTo>
                    <a:pt x="494" y="1883"/>
                  </a:lnTo>
                  <a:lnTo>
                    <a:pt x="495" y="1836"/>
                  </a:lnTo>
                  <a:lnTo>
                    <a:pt x="500" y="1791"/>
                  </a:lnTo>
                  <a:lnTo>
                    <a:pt x="509" y="1745"/>
                  </a:lnTo>
                  <a:lnTo>
                    <a:pt x="520" y="1701"/>
                  </a:lnTo>
                  <a:lnTo>
                    <a:pt x="528" y="1675"/>
                  </a:lnTo>
                  <a:lnTo>
                    <a:pt x="535" y="1650"/>
                  </a:lnTo>
                  <a:lnTo>
                    <a:pt x="540" y="1626"/>
                  </a:lnTo>
                  <a:lnTo>
                    <a:pt x="542" y="1601"/>
                  </a:lnTo>
                  <a:lnTo>
                    <a:pt x="542" y="1560"/>
                  </a:lnTo>
                  <a:lnTo>
                    <a:pt x="545" y="1520"/>
                  </a:lnTo>
                  <a:lnTo>
                    <a:pt x="552" y="1479"/>
                  </a:lnTo>
                  <a:lnTo>
                    <a:pt x="558" y="1439"/>
                  </a:lnTo>
                  <a:lnTo>
                    <a:pt x="561" y="1397"/>
                  </a:lnTo>
                  <a:lnTo>
                    <a:pt x="557" y="1360"/>
                  </a:lnTo>
                  <a:lnTo>
                    <a:pt x="549" y="1322"/>
                  </a:lnTo>
                  <a:lnTo>
                    <a:pt x="543" y="1284"/>
                  </a:lnTo>
                  <a:lnTo>
                    <a:pt x="542" y="1281"/>
                  </a:lnTo>
                  <a:lnTo>
                    <a:pt x="540" y="1279"/>
                  </a:lnTo>
                  <a:lnTo>
                    <a:pt x="540" y="1277"/>
                  </a:lnTo>
                  <a:lnTo>
                    <a:pt x="539" y="1276"/>
                  </a:lnTo>
                  <a:lnTo>
                    <a:pt x="537" y="1276"/>
                  </a:lnTo>
                  <a:lnTo>
                    <a:pt x="537" y="1276"/>
                  </a:lnTo>
                  <a:lnTo>
                    <a:pt x="535" y="1277"/>
                  </a:lnTo>
                  <a:lnTo>
                    <a:pt x="534" y="1279"/>
                  </a:lnTo>
                  <a:lnTo>
                    <a:pt x="533" y="1283"/>
                  </a:lnTo>
                  <a:lnTo>
                    <a:pt x="520" y="1313"/>
                  </a:lnTo>
                  <a:lnTo>
                    <a:pt x="509" y="1344"/>
                  </a:lnTo>
                  <a:lnTo>
                    <a:pt x="499" y="1375"/>
                  </a:lnTo>
                  <a:lnTo>
                    <a:pt x="488" y="1424"/>
                  </a:lnTo>
                  <a:lnTo>
                    <a:pt x="480" y="1472"/>
                  </a:lnTo>
                  <a:lnTo>
                    <a:pt x="469" y="1520"/>
                  </a:lnTo>
                  <a:lnTo>
                    <a:pt x="457" y="1567"/>
                  </a:lnTo>
                  <a:lnTo>
                    <a:pt x="428" y="1646"/>
                  </a:lnTo>
                  <a:lnTo>
                    <a:pt x="396" y="1726"/>
                  </a:lnTo>
                  <a:lnTo>
                    <a:pt x="364" y="1806"/>
                  </a:lnTo>
                  <a:lnTo>
                    <a:pt x="344" y="1858"/>
                  </a:lnTo>
                  <a:lnTo>
                    <a:pt x="326" y="1908"/>
                  </a:lnTo>
                  <a:lnTo>
                    <a:pt x="309" y="1960"/>
                  </a:lnTo>
                  <a:lnTo>
                    <a:pt x="305" y="1983"/>
                  </a:lnTo>
                  <a:lnTo>
                    <a:pt x="302" y="2007"/>
                  </a:lnTo>
                  <a:lnTo>
                    <a:pt x="302" y="2031"/>
                  </a:lnTo>
                  <a:lnTo>
                    <a:pt x="300" y="2054"/>
                  </a:lnTo>
                  <a:lnTo>
                    <a:pt x="287" y="2116"/>
                  </a:lnTo>
                  <a:lnTo>
                    <a:pt x="275" y="2177"/>
                  </a:lnTo>
                  <a:lnTo>
                    <a:pt x="270" y="2220"/>
                  </a:lnTo>
                  <a:lnTo>
                    <a:pt x="267" y="2261"/>
                  </a:lnTo>
                  <a:lnTo>
                    <a:pt x="266" y="2289"/>
                  </a:lnTo>
                  <a:lnTo>
                    <a:pt x="262" y="2317"/>
                  </a:lnTo>
                  <a:lnTo>
                    <a:pt x="262" y="2321"/>
                  </a:lnTo>
                  <a:lnTo>
                    <a:pt x="261" y="2323"/>
                  </a:lnTo>
                  <a:lnTo>
                    <a:pt x="259" y="2326"/>
                  </a:lnTo>
                  <a:lnTo>
                    <a:pt x="258" y="2330"/>
                  </a:lnTo>
                  <a:lnTo>
                    <a:pt x="257" y="2332"/>
                  </a:lnTo>
                  <a:lnTo>
                    <a:pt x="253" y="2333"/>
                  </a:lnTo>
                  <a:lnTo>
                    <a:pt x="251" y="2335"/>
                  </a:lnTo>
                  <a:lnTo>
                    <a:pt x="245" y="2336"/>
                  </a:lnTo>
                  <a:lnTo>
                    <a:pt x="243" y="2333"/>
                  </a:lnTo>
                  <a:lnTo>
                    <a:pt x="240" y="2330"/>
                  </a:lnTo>
                  <a:lnTo>
                    <a:pt x="238" y="2327"/>
                  </a:lnTo>
                  <a:lnTo>
                    <a:pt x="237" y="2323"/>
                  </a:lnTo>
                  <a:lnTo>
                    <a:pt x="237" y="2320"/>
                  </a:lnTo>
                  <a:lnTo>
                    <a:pt x="235" y="2316"/>
                  </a:lnTo>
                  <a:lnTo>
                    <a:pt x="232" y="2264"/>
                  </a:lnTo>
                  <a:lnTo>
                    <a:pt x="225" y="2212"/>
                  </a:lnTo>
                  <a:lnTo>
                    <a:pt x="223" y="2226"/>
                  </a:lnTo>
                  <a:lnTo>
                    <a:pt x="199" y="2374"/>
                  </a:lnTo>
                  <a:lnTo>
                    <a:pt x="197" y="2380"/>
                  </a:lnTo>
                  <a:lnTo>
                    <a:pt x="196" y="2387"/>
                  </a:lnTo>
                  <a:lnTo>
                    <a:pt x="192" y="2393"/>
                  </a:lnTo>
                  <a:lnTo>
                    <a:pt x="187" y="2395"/>
                  </a:lnTo>
                  <a:lnTo>
                    <a:pt x="180" y="2395"/>
                  </a:lnTo>
                  <a:lnTo>
                    <a:pt x="171" y="2393"/>
                  </a:lnTo>
                  <a:lnTo>
                    <a:pt x="167" y="2388"/>
                  </a:lnTo>
                  <a:lnTo>
                    <a:pt x="167" y="2382"/>
                  </a:lnTo>
                  <a:lnTo>
                    <a:pt x="167" y="2375"/>
                  </a:lnTo>
                  <a:lnTo>
                    <a:pt x="168" y="2369"/>
                  </a:lnTo>
                  <a:lnTo>
                    <a:pt x="178" y="2215"/>
                  </a:lnTo>
                  <a:lnTo>
                    <a:pt x="172" y="2211"/>
                  </a:lnTo>
                  <a:lnTo>
                    <a:pt x="165" y="2223"/>
                  </a:lnTo>
                  <a:lnTo>
                    <a:pt x="158" y="2236"/>
                  </a:lnTo>
                  <a:lnTo>
                    <a:pt x="118" y="2359"/>
                  </a:lnTo>
                  <a:lnTo>
                    <a:pt x="113" y="2373"/>
                  </a:lnTo>
                  <a:lnTo>
                    <a:pt x="106" y="2387"/>
                  </a:lnTo>
                  <a:lnTo>
                    <a:pt x="105" y="2388"/>
                  </a:lnTo>
                  <a:lnTo>
                    <a:pt x="101" y="2390"/>
                  </a:lnTo>
                  <a:lnTo>
                    <a:pt x="99" y="2393"/>
                  </a:lnTo>
                  <a:lnTo>
                    <a:pt x="95" y="2394"/>
                  </a:lnTo>
                  <a:lnTo>
                    <a:pt x="91" y="2394"/>
                  </a:lnTo>
                  <a:lnTo>
                    <a:pt x="89" y="2394"/>
                  </a:lnTo>
                  <a:lnTo>
                    <a:pt x="86" y="2392"/>
                  </a:lnTo>
                  <a:lnTo>
                    <a:pt x="82" y="2389"/>
                  </a:lnTo>
                  <a:lnTo>
                    <a:pt x="80" y="2385"/>
                  </a:lnTo>
                  <a:lnTo>
                    <a:pt x="78" y="2382"/>
                  </a:lnTo>
                  <a:lnTo>
                    <a:pt x="77" y="2376"/>
                  </a:lnTo>
                  <a:lnTo>
                    <a:pt x="78" y="2360"/>
                  </a:lnTo>
                  <a:lnTo>
                    <a:pt x="82" y="2344"/>
                  </a:lnTo>
                  <a:lnTo>
                    <a:pt x="119" y="2209"/>
                  </a:lnTo>
                  <a:lnTo>
                    <a:pt x="120" y="2204"/>
                  </a:lnTo>
                  <a:lnTo>
                    <a:pt x="120" y="2198"/>
                  </a:lnTo>
                  <a:lnTo>
                    <a:pt x="120" y="2193"/>
                  </a:lnTo>
                  <a:lnTo>
                    <a:pt x="114" y="2190"/>
                  </a:lnTo>
                  <a:lnTo>
                    <a:pt x="53" y="2283"/>
                  </a:lnTo>
                  <a:lnTo>
                    <a:pt x="32" y="2314"/>
                  </a:lnTo>
                  <a:lnTo>
                    <a:pt x="24" y="2322"/>
                  </a:lnTo>
                  <a:lnTo>
                    <a:pt x="16" y="2326"/>
                  </a:lnTo>
                  <a:lnTo>
                    <a:pt x="8" y="2323"/>
                  </a:lnTo>
                  <a:lnTo>
                    <a:pt x="0" y="2314"/>
                  </a:lnTo>
                  <a:lnTo>
                    <a:pt x="0" y="2311"/>
                  </a:lnTo>
                  <a:lnTo>
                    <a:pt x="5" y="2294"/>
                  </a:lnTo>
                  <a:lnTo>
                    <a:pt x="11" y="2280"/>
                  </a:lnTo>
                  <a:lnTo>
                    <a:pt x="33" y="2242"/>
                  </a:lnTo>
                  <a:lnTo>
                    <a:pt x="54" y="2203"/>
                  </a:lnTo>
                  <a:lnTo>
                    <a:pt x="72" y="2165"/>
                  </a:lnTo>
                  <a:lnTo>
                    <a:pt x="90" y="2127"/>
                  </a:lnTo>
                  <a:lnTo>
                    <a:pt x="84" y="2125"/>
                  </a:lnTo>
                  <a:lnTo>
                    <a:pt x="68" y="2137"/>
                  </a:lnTo>
                  <a:lnTo>
                    <a:pt x="58" y="2146"/>
                  </a:lnTo>
                  <a:lnTo>
                    <a:pt x="49" y="2153"/>
                  </a:lnTo>
                  <a:lnTo>
                    <a:pt x="43" y="2155"/>
                  </a:lnTo>
                  <a:lnTo>
                    <a:pt x="37" y="2155"/>
                  </a:lnTo>
                  <a:lnTo>
                    <a:pt x="30" y="2154"/>
                  </a:lnTo>
                  <a:lnTo>
                    <a:pt x="23" y="2150"/>
                  </a:lnTo>
                  <a:lnTo>
                    <a:pt x="24" y="2145"/>
                  </a:lnTo>
                  <a:lnTo>
                    <a:pt x="25" y="2140"/>
                  </a:lnTo>
                  <a:lnTo>
                    <a:pt x="42" y="2106"/>
                  </a:lnTo>
                  <a:lnTo>
                    <a:pt x="62" y="2072"/>
                  </a:lnTo>
                  <a:lnTo>
                    <a:pt x="85" y="2041"/>
                  </a:lnTo>
                  <a:lnTo>
                    <a:pt x="109" y="2011"/>
                  </a:lnTo>
                  <a:lnTo>
                    <a:pt x="123" y="1997"/>
                  </a:lnTo>
                  <a:lnTo>
                    <a:pt x="138" y="1983"/>
                  </a:lnTo>
                  <a:lnTo>
                    <a:pt x="151" y="1969"/>
                  </a:lnTo>
                  <a:lnTo>
                    <a:pt x="161" y="1953"/>
                  </a:lnTo>
                  <a:lnTo>
                    <a:pt x="190" y="1880"/>
                  </a:lnTo>
                  <a:lnTo>
                    <a:pt x="213" y="1806"/>
                  </a:lnTo>
                  <a:lnTo>
                    <a:pt x="232" y="1720"/>
                  </a:lnTo>
                  <a:lnTo>
                    <a:pt x="244" y="1632"/>
                  </a:lnTo>
                  <a:lnTo>
                    <a:pt x="251" y="1570"/>
                  </a:lnTo>
                  <a:lnTo>
                    <a:pt x="262" y="1508"/>
                  </a:lnTo>
                  <a:lnTo>
                    <a:pt x="276" y="1449"/>
                  </a:lnTo>
                  <a:lnTo>
                    <a:pt x="296" y="1389"/>
                  </a:lnTo>
                  <a:lnTo>
                    <a:pt x="321" y="1332"/>
                  </a:lnTo>
                  <a:lnTo>
                    <a:pt x="329" y="1313"/>
                  </a:lnTo>
                  <a:lnTo>
                    <a:pt x="334" y="1295"/>
                  </a:lnTo>
                  <a:lnTo>
                    <a:pt x="343" y="1235"/>
                  </a:lnTo>
                  <a:lnTo>
                    <a:pt x="351" y="1174"/>
                  </a:lnTo>
                  <a:lnTo>
                    <a:pt x="359" y="1116"/>
                  </a:lnTo>
                  <a:lnTo>
                    <a:pt x="358" y="1101"/>
                  </a:lnTo>
                  <a:lnTo>
                    <a:pt x="358" y="1091"/>
                  </a:lnTo>
                  <a:lnTo>
                    <a:pt x="358" y="1081"/>
                  </a:lnTo>
                  <a:lnTo>
                    <a:pt x="357" y="1067"/>
                  </a:lnTo>
                  <a:lnTo>
                    <a:pt x="352" y="1010"/>
                  </a:lnTo>
                  <a:lnTo>
                    <a:pt x="349" y="943"/>
                  </a:lnTo>
                  <a:lnTo>
                    <a:pt x="348" y="874"/>
                  </a:lnTo>
                  <a:lnTo>
                    <a:pt x="351" y="845"/>
                  </a:lnTo>
                  <a:lnTo>
                    <a:pt x="357" y="819"/>
                  </a:lnTo>
                  <a:lnTo>
                    <a:pt x="367" y="792"/>
                  </a:lnTo>
                  <a:lnTo>
                    <a:pt x="381" y="768"/>
                  </a:lnTo>
                  <a:lnTo>
                    <a:pt x="397" y="744"/>
                  </a:lnTo>
                  <a:lnTo>
                    <a:pt x="416" y="723"/>
                  </a:lnTo>
                  <a:lnTo>
                    <a:pt x="437" y="706"/>
                  </a:lnTo>
                  <a:lnTo>
                    <a:pt x="459" y="692"/>
                  </a:lnTo>
                  <a:lnTo>
                    <a:pt x="483" y="681"/>
                  </a:lnTo>
                  <a:lnTo>
                    <a:pt x="509" y="671"/>
                  </a:lnTo>
                  <a:lnTo>
                    <a:pt x="549" y="653"/>
                  </a:lnTo>
                  <a:lnTo>
                    <a:pt x="587" y="633"/>
                  </a:lnTo>
                  <a:lnTo>
                    <a:pt x="623" y="609"/>
                  </a:lnTo>
                  <a:lnTo>
                    <a:pt x="658" y="585"/>
                  </a:lnTo>
                  <a:lnTo>
                    <a:pt x="693" y="561"/>
                  </a:lnTo>
                  <a:lnTo>
                    <a:pt x="710" y="545"/>
                  </a:lnTo>
                  <a:lnTo>
                    <a:pt x="720" y="530"/>
                  </a:lnTo>
                  <a:lnTo>
                    <a:pt x="726" y="512"/>
                  </a:lnTo>
                  <a:lnTo>
                    <a:pt x="729" y="493"/>
                  </a:lnTo>
                  <a:lnTo>
                    <a:pt x="729" y="473"/>
                  </a:lnTo>
                  <a:lnTo>
                    <a:pt x="728" y="453"/>
                  </a:lnTo>
                  <a:lnTo>
                    <a:pt x="725" y="433"/>
                  </a:lnTo>
                  <a:lnTo>
                    <a:pt x="691" y="311"/>
                  </a:lnTo>
                  <a:lnTo>
                    <a:pt x="686" y="299"/>
                  </a:lnTo>
                  <a:lnTo>
                    <a:pt x="680" y="286"/>
                  </a:lnTo>
                  <a:lnTo>
                    <a:pt x="676" y="272"/>
                  </a:lnTo>
                  <a:lnTo>
                    <a:pt x="671" y="233"/>
                  </a:lnTo>
                  <a:lnTo>
                    <a:pt x="672" y="192"/>
                  </a:lnTo>
                  <a:lnTo>
                    <a:pt x="678" y="153"/>
                  </a:lnTo>
                  <a:lnTo>
                    <a:pt x="690" y="114"/>
                  </a:lnTo>
                  <a:lnTo>
                    <a:pt x="702" y="86"/>
                  </a:lnTo>
                  <a:lnTo>
                    <a:pt x="718" y="62"/>
                  </a:lnTo>
                  <a:lnTo>
                    <a:pt x="739" y="42"/>
                  </a:lnTo>
                  <a:lnTo>
                    <a:pt x="764" y="24"/>
                  </a:lnTo>
                  <a:lnTo>
                    <a:pt x="785" y="15"/>
                  </a:lnTo>
                  <a:lnTo>
                    <a:pt x="807" y="8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15325C"/>
            </a:solidFill>
            <a:ln w="0">
              <a:solidFill>
                <a:srgbClr val="15325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1E478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4F6C9DC-B08C-4DC5-BE82-28782256F13A}"/>
                </a:ext>
              </a:extLst>
            </p:cNvPr>
            <p:cNvSpPr txBox="1"/>
            <p:nvPr/>
          </p:nvSpPr>
          <p:spPr>
            <a:xfrm>
              <a:off x="2144769" y="1865252"/>
              <a:ext cx="38411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GB" sz="1600" b="1" kern="0" dirty="0">
                  <a:cs typeface="Arial" panose="020B0604020202020204" pitchFamily="34" charset="0"/>
                </a:rPr>
                <a:t>Emergency intervention may become necessary for a variety of reasons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81C21DAA-BDD4-4916-8C52-AD5EE8583C32}"/>
                </a:ext>
              </a:extLst>
            </p:cNvPr>
            <p:cNvSpPr txBox="1"/>
            <p:nvPr/>
          </p:nvSpPr>
          <p:spPr>
            <a:xfrm>
              <a:off x="7078720" y="1860075"/>
              <a:ext cx="33644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en-GB" sz="1600" b="1" kern="0" dirty="0">
                  <a:cs typeface="Arial" panose="020B0604020202020204" pitchFamily="34" charset="0"/>
                </a:rPr>
                <a:t>Especially given the high-risk population of patients with AF</a:t>
              </a:r>
            </a:p>
          </p:txBody>
        </p:sp>
        <p:grpSp>
          <p:nvGrpSpPr>
            <p:cNvPr id="8" name="Group 58">
              <a:extLst>
                <a:ext uri="{FF2B5EF4-FFF2-40B4-BE49-F238E27FC236}">
                  <a16:creationId xmlns:a16="http://schemas.microsoft.com/office/drawing/2014/main" xmlns="" id="{94BB908B-E3A1-4A65-BEE1-F7B393A89BB7}"/>
                </a:ext>
              </a:extLst>
            </p:cNvPr>
            <p:cNvGrpSpPr/>
            <p:nvPr/>
          </p:nvGrpSpPr>
          <p:grpSpPr>
            <a:xfrm>
              <a:off x="2144770" y="3142185"/>
              <a:ext cx="4555114" cy="596900"/>
              <a:chOff x="407410" y="2730705"/>
              <a:chExt cx="4555114" cy="596900"/>
            </a:xfrm>
          </p:grpSpPr>
          <p:grpSp>
            <p:nvGrpSpPr>
              <p:cNvPr id="9" name="Group 59">
                <a:extLst>
                  <a:ext uri="{FF2B5EF4-FFF2-40B4-BE49-F238E27FC236}">
                    <a16:creationId xmlns:a16="http://schemas.microsoft.com/office/drawing/2014/main" xmlns="" id="{BD5AE175-48DB-4283-B0DB-42BA7B9F63B6}"/>
                  </a:ext>
                </a:extLst>
              </p:cNvPr>
              <p:cNvGrpSpPr/>
              <p:nvPr/>
            </p:nvGrpSpPr>
            <p:grpSpPr>
              <a:xfrm>
                <a:off x="4365624" y="2730705"/>
                <a:ext cx="596900" cy="596900"/>
                <a:chOff x="4181472" y="2243338"/>
                <a:chExt cx="409576" cy="409576"/>
              </a:xfrm>
            </p:grpSpPr>
            <p:sp>
              <p:nvSpPr>
                <p:cNvPr id="11" name="Oval 61">
                  <a:extLst>
                    <a:ext uri="{FF2B5EF4-FFF2-40B4-BE49-F238E27FC236}">
                      <a16:creationId xmlns:a16="http://schemas.microsoft.com/office/drawing/2014/main" xmlns="" id="{36ABC638-A31D-4D5B-9AF0-99B90C22B79F}"/>
                    </a:ext>
                  </a:extLst>
                </p:cNvPr>
                <p:cNvSpPr/>
                <p:nvPr/>
              </p:nvSpPr>
              <p:spPr>
                <a:xfrm>
                  <a:off x="4181472" y="2243338"/>
                  <a:ext cx="409576" cy="409576"/>
                </a:xfrm>
                <a:prstGeom prst="ellipse">
                  <a:avLst/>
                </a:prstGeom>
                <a:solidFill>
                  <a:srgbClr val="FFA7A7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12" name="Oval 62">
                  <a:extLst>
                    <a:ext uri="{FF2B5EF4-FFF2-40B4-BE49-F238E27FC236}">
                      <a16:creationId xmlns:a16="http://schemas.microsoft.com/office/drawing/2014/main" xmlns="" id="{779D091F-8509-4AE5-8D2B-DFE16C4AD8E4}"/>
                    </a:ext>
                  </a:extLst>
                </p:cNvPr>
                <p:cNvSpPr/>
                <p:nvPr/>
              </p:nvSpPr>
              <p:spPr>
                <a:xfrm>
                  <a:off x="4225923" y="2287789"/>
                  <a:ext cx="320675" cy="320675"/>
                </a:xfrm>
                <a:prstGeom prst="ellipse">
                  <a:avLst/>
                </a:prstGeom>
                <a:solidFill>
                  <a:srgbClr val="FF1515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13" name="Oval 63">
                  <a:extLst>
                    <a:ext uri="{FF2B5EF4-FFF2-40B4-BE49-F238E27FC236}">
                      <a16:creationId xmlns:a16="http://schemas.microsoft.com/office/drawing/2014/main" xmlns="" id="{FBD64962-B55C-4C21-AB7C-8268B7DE794C}"/>
                    </a:ext>
                  </a:extLst>
                </p:cNvPr>
                <p:cNvSpPr/>
                <p:nvPr/>
              </p:nvSpPr>
              <p:spPr>
                <a:xfrm>
                  <a:off x="4276325" y="2338191"/>
                  <a:ext cx="219870" cy="219870"/>
                </a:xfrm>
                <a:prstGeom prst="ellipse">
                  <a:avLst/>
                </a:prstGeom>
                <a:solidFill>
                  <a:srgbClr val="C0000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07FFA474-727E-44EE-B10B-F8BD7675083E}"/>
                  </a:ext>
                </a:extLst>
              </p:cNvPr>
              <p:cNvSpPr txBox="1"/>
              <p:nvPr/>
            </p:nvSpPr>
            <p:spPr>
              <a:xfrm>
                <a:off x="407410" y="2868940"/>
                <a:ext cx="33644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Arial" panose="020B0604020202020204" pitchFamily="34" charset="0"/>
                  </a:rPr>
                  <a:t>Acute abdomen (e.g. appendicitis) </a:t>
                </a:r>
              </a:p>
            </p:txBody>
          </p:sp>
        </p:grpSp>
        <p:grpSp>
          <p:nvGrpSpPr>
            <p:cNvPr id="14" name="Group 64">
              <a:extLst>
                <a:ext uri="{FF2B5EF4-FFF2-40B4-BE49-F238E27FC236}">
                  <a16:creationId xmlns:a16="http://schemas.microsoft.com/office/drawing/2014/main" xmlns="" id="{ADA36224-43C1-4799-9607-DB81843E5B0E}"/>
                </a:ext>
              </a:extLst>
            </p:cNvPr>
            <p:cNvGrpSpPr/>
            <p:nvPr/>
          </p:nvGrpSpPr>
          <p:grpSpPr>
            <a:xfrm>
              <a:off x="2176560" y="3826758"/>
              <a:ext cx="4235449" cy="444034"/>
              <a:chOff x="439200" y="3415278"/>
              <a:chExt cx="4235449" cy="444034"/>
            </a:xfrm>
          </p:grpSpPr>
          <p:grpSp>
            <p:nvGrpSpPr>
              <p:cNvPr id="15" name="Group 65">
                <a:extLst>
                  <a:ext uri="{FF2B5EF4-FFF2-40B4-BE49-F238E27FC236}">
                    <a16:creationId xmlns:a16="http://schemas.microsoft.com/office/drawing/2014/main" xmlns="" id="{01ACD9D5-AAA2-4D27-82FC-0CDAA34344E9}"/>
                  </a:ext>
                </a:extLst>
              </p:cNvPr>
              <p:cNvGrpSpPr/>
              <p:nvPr/>
            </p:nvGrpSpPr>
            <p:grpSpPr>
              <a:xfrm>
                <a:off x="4384503" y="3415278"/>
                <a:ext cx="290146" cy="290146"/>
                <a:chOff x="4181472" y="2243338"/>
                <a:chExt cx="409576" cy="409576"/>
              </a:xfrm>
            </p:grpSpPr>
            <p:sp>
              <p:nvSpPr>
                <p:cNvPr id="17" name="Oval 67">
                  <a:extLst>
                    <a:ext uri="{FF2B5EF4-FFF2-40B4-BE49-F238E27FC236}">
                      <a16:creationId xmlns:a16="http://schemas.microsoft.com/office/drawing/2014/main" xmlns="" id="{8C22C3D3-B08F-4B12-A5FB-56016FE57ACB}"/>
                    </a:ext>
                  </a:extLst>
                </p:cNvPr>
                <p:cNvSpPr/>
                <p:nvPr/>
              </p:nvSpPr>
              <p:spPr>
                <a:xfrm>
                  <a:off x="4181472" y="2243338"/>
                  <a:ext cx="409576" cy="409576"/>
                </a:xfrm>
                <a:prstGeom prst="ellipse">
                  <a:avLst/>
                </a:prstGeom>
                <a:solidFill>
                  <a:srgbClr val="FFA7A7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18" name="Oval 68">
                  <a:extLst>
                    <a:ext uri="{FF2B5EF4-FFF2-40B4-BE49-F238E27FC236}">
                      <a16:creationId xmlns:a16="http://schemas.microsoft.com/office/drawing/2014/main" xmlns="" id="{B3231C4E-B830-4425-BC80-9F380279294B}"/>
                    </a:ext>
                  </a:extLst>
                </p:cNvPr>
                <p:cNvSpPr/>
                <p:nvPr/>
              </p:nvSpPr>
              <p:spPr>
                <a:xfrm>
                  <a:off x="4225923" y="2287789"/>
                  <a:ext cx="320675" cy="320675"/>
                </a:xfrm>
                <a:prstGeom prst="ellipse">
                  <a:avLst/>
                </a:prstGeom>
                <a:solidFill>
                  <a:srgbClr val="FF1515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19" name="Oval 69">
                  <a:extLst>
                    <a:ext uri="{FF2B5EF4-FFF2-40B4-BE49-F238E27FC236}">
                      <a16:creationId xmlns:a16="http://schemas.microsoft.com/office/drawing/2014/main" xmlns="" id="{AEBC68ED-BB83-496F-B8C5-A8F6197BE58E}"/>
                    </a:ext>
                  </a:extLst>
                </p:cNvPr>
                <p:cNvSpPr/>
                <p:nvPr/>
              </p:nvSpPr>
              <p:spPr>
                <a:xfrm>
                  <a:off x="4276325" y="2338191"/>
                  <a:ext cx="219870" cy="219870"/>
                </a:xfrm>
                <a:prstGeom prst="ellipse">
                  <a:avLst/>
                </a:prstGeom>
                <a:solidFill>
                  <a:srgbClr val="C0000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8169527B-5FAD-4722-95BB-D7B2071371AE}"/>
                  </a:ext>
                </a:extLst>
              </p:cNvPr>
              <p:cNvSpPr txBox="1"/>
              <p:nvPr/>
            </p:nvSpPr>
            <p:spPr>
              <a:xfrm>
                <a:off x="439200" y="3551535"/>
                <a:ext cx="33644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Arial" panose="020B0604020202020204" pitchFamily="34" charset="0"/>
                  </a:rPr>
                  <a:t>Incarcerated hernia</a:t>
                </a:r>
              </a:p>
            </p:txBody>
          </p:sp>
        </p:grpSp>
        <p:grpSp>
          <p:nvGrpSpPr>
            <p:cNvPr id="20" name="Group 70">
              <a:extLst>
                <a:ext uri="{FF2B5EF4-FFF2-40B4-BE49-F238E27FC236}">
                  <a16:creationId xmlns:a16="http://schemas.microsoft.com/office/drawing/2014/main" xmlns="" id="{EC98EA71-5E5A-46C2-A498-C0E3B310D228}"/>
                </a:ext>
              </a:extLst>
            </p:cNvPr>
            <p:cNvGrpSpPr/>
            <p:nvPr/>
          </p:nvGrpSpPr>
          <p:grpSpPr>
            <a:xfrm>
              <a:off x="2144770" y="2462655"/>
              <a:ext cx="4156925" cy="496627"/>
              <a:chOff x="407410" y="2051175"/>
              <a:chExt cx="4156925" cy="49662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EF02C20A-36CD-4224-B86B-0937F07E6683}"/>
                  </a:ext>
                </a:extLst>
              </p:cNvPr>
              <p:cNvSpPr txBox="1"/>
              <p:nvPr/>
            </p:nvSpPr>
            <p:spPr>
              <a:xfrm>
                <a:off x="407410" y="2240025"/>
                <a:ext cx="33644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Arial" panose="020B0604020202020204" pitchFamily="34" charset="0"/>
                  </a:rPr>
                  <a:t>Fractures</a:t>
                </a:r>
              </a:p>
            </p:txBody>
          </p:sp>
          <p:grpSp>
            <p:nvGrpSpPr>
              <p:cNvPr id="22" name="Group 72">
                <a:extLst>
                  <a:ext uri="{FF2B5EF4-FFF2-40B4-BE49-F238E27FC236}">
                    <a16:creationId xmlns:a16="http://schemas.microsoft.com/office/drawing/2014/main" xmlns="" id="{4C84C5C9-02CD-4611-A714-FA3A2BA0FD86}"/>
                  </a:ext>
                </a:extLst>
              </p:cNvPr>
              <p:cNvGrpSpPr/>
              <p:nvPr/>
            </p:nvGrpSpPr>
            <p:grpSpPr>
              <a:xfrm>
                <a:off x="4316927" y="2051175"/>
                <a:ext cx="247408" cy="247408"/>
                <a:chOff x="4181472" y="2243338"/>
                <a:chExt cx="409576" cy="409576"/>
              </a:xfrm>
            </p:grpSpPr>
            <p:sp>
              <p:nvSpPr>
                <p:cNvPr id="23" name="Oval 73">
                  <a:extLst>
                    <a:ext uri="{FF2B5EF4-FFF2-40B4-BE49-F238E27FC236}">
                      <a16:creationId xmlns:a16="http://schemas.microsoft.com/office/drawing/2014/main" xmlns="" id="{B0820AC1-F031-47AA-9BF2-D59FBA8FD396}"/>
                    </a:ext>
                  </a:extLst>
                </p:cNvPr>
                <p:cNvSpPr/>
                <p:nvPr/>
              </p:nvSpPr>
              <p:spPr>
                <a:xfrm>
                  <a:off x="4181472" y="2243338"/>
                  <a:ext cx="409576" cy="409576"/>
                </a:xfrm>
                <a:prstGeom prst="ellipse">
                  <a:avLst/>
                </a:prstGeom>
                <a:solidFill>
                  <a:srgbClr val="FFA7A7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24" name="Oval 74">
                  <a:extLst>
                    <a:ext uri="{FF2B5EF4-FFF2-40B4-BE49-F238E27FC236}">
                      <a16:creationId xmlns:a16="http://schemas.microsoft.com/office/drawing/2014/main" xmlns="" id="{756D21DD-00B2-4489-8E27-28A4C975B746}"/>
                    </a:ext>
                  </a:extLst>
                </p:cNvPr>
                <p:cNvSpPr/>
                <p:nvPr/>
              </p:nvSpPr>
              <p:spPr>
                <a:xfrm>
                  <a:off x="4225923" y="2287789"/>
                  <a:ext cx="320675" cy="320675"/>
                </a:xfrm>
                <a:prstGeom prst="ellipse">
                  <a:avLst/>
                </a:prstGeom>
                <a:solidFill>
                  <a:srgbClr val="FF1515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25" name="Oval 75">
                  <a:extLst>
                    <a:ext uri="{FF2B5EF4-FFF2-40B4-BE49-F238E27FC236}">
                      <a16:creationId xmlns:a16="http://schemas.microsoft.com/office/drawing/2014/main" xmlns="" id="{26567E31-8E79-4746-AB9F-D0BED4CB3695}"/>
                    </a:ext>
                  </a:extLst>
                </p:cNvPr>
                <p:cNvSpPr/>
                <p:nvPr/>
              </p:nvSpPr>
              <p:spPr>
                <a:xfrm>
                  <a:off x="4276325" y="2338191"/>
                  <a:ext cx="219870" cy="219870"/>
                </a:xfrm>
                <a:prstGeom prst="ellipse">
                  <a:avLst/>
                </a:prstGeom>
                <a:solidFill>
                  <a:srgbClr val="C0000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6" name="Group 76">
              <a:extLst>
                <a:ext uri="{FF2B5EF4-FFF2-40B4-BE49-F238E27FC236}">
                  <a16:creationId xmlns:a16="http://schemas.microsoft.com/office/drawing/2014/main" xmlns="" id="{1ACE6A20-F882-4385-A17C-E22B0B381D0C}"/>
                </a:ext>
              </a:extLst>
            </p:cNvPr>
            <p:cNvGrpSpPr/>
            <p:nvPr/>
          </p:nvGrpSpPr>
          <p:grpSpPr>
            <a:xfrm>
              <a:off x="2176560" y="4604850"/>
              <a:ext cx="4003943" cy="924344"/>
              <a:chOff x="439200" y="4193370"/>
              <a:chExt cx="4003943" cy="924344"/>
            </a:xfrm>
          </p:grpSpPr>
          <p:grpSp>
            <p:nvGrpSpPr>
              <p:cNvPr id="27" name="Group 77">
                <a:extLst>
                  <a:ext uri="{FF2B5EF4-FFF2-40B4-BE49-F238E27FC236}">
                    <a16:creationId xmlns:a16="http://schemas.microsoft.com/office/drawing/2014/main" xmlns="" id="{A7FD0223-4656-4BB8-BFB4-F2FE4848C479}"/>
                  </a:ext>
                </a:extLst>
              </p:cNvPr>
              <p:cNvGrpSpPr/>
              <p:nvPr/>
            </p:nvGrpSpPr>
            <p:grpSpPr>
              <a:xfrm>
                <a:off x="4189936" y="4864507"/>
                <a:ext cx="253207" cy="253207"/>
                <a:chOff x="4181472" y="2243338"/>
                <a:chExt cx="409576" cy="409576"/>
              </a:xfrm>
            </p:grpSpPr>
            <p:sp>
              <p:nvSpPr>
                <p:cNvPr id="29" name="Oval 79">
                  <a:extLst>
                    <a:ext uri="{FF2B5EF4-FFF2-40B4-BE49-F238E27FC236}">
                      <a16:creationId xmlns:a16="http://schemas.microsoft.com/office/drawing/2014/main" xmlns="" id="{4B8B5A86-F5AE-42F5-8D8B-7E65B9D2F579}"/>
                    </a:ext>
                  </a:extLst>
                </p:cNvPr>
                <p:cNvSpPr/>
                <p:nvPr/>
              </p:nvSpPr>
              <p:spPr>
                <a:xfrm>
                  <a:off x="4181472" y="2243338"/>
                  <a:ext cx="409576" cy="409576"/>
                </a:xfrm>
                <a:prstGeom prst="ellipse">
                  <a:avLst/>
                </a:prstGeom>
                <a:solidFill>
                  <a:srgbClr val="FFA7A7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30" name="Oval 80">
                  <a:extLst>
                    <a:ext uri="{FF2B5EF4-FFF2-40B4-BE49-F238E27FC236}">
                      <a16:creationId xmlns:a16="http://schemas.microsoft.com/office/drawing/2014/main" xmlns="" id="{69F5C478-408B-49E2-913B-CE3C104806E5}"/>
                    </a:ext>
                  </a:extLst>
                </p:cNvPr>
                <p:cNvSpPr/>
                <p:nvPr/>
              </p:nvSpPr>
              <p:spPr>
                <a:xfrm>
                  <a:off x="4225923" y="2287789"/>
                  <a:ext cx="320675" cy="320675"/>
                </a:xfrm>
                <a:prstGeom prst="ellipse">
                  <a:avLst/>
                </a:prstGeom>
                <a:solidFill>
                  <a:srgbClr val="FF1515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31" name="Oval 81">
                  <a:extLst>
                    <a:ext uri="{FF2B5EF4-FFF2-40B4-BE49-F238E27FC236}">
                      <a16:creationId xmlns:a16="http://schemas.microsoft.com/office/drawing/2014/main" xmlns="" id="{5B1D9D42-52CA-44B3-AE3A-4EBA8161FA6C}"/>
                    </a:ext>
                  </a:extLst>
                </p:cNvPr>
                <p:cNvSpPr/>
                <p:nvPr/>
              </p:nvSpPr>
              <p:spPr>
                <a:xfrm>
                  <a:off x="4276325" y="2338191"/>
                  <a:ext cx="219870" cy="219870"/>
                </a:xfrm>
                <a:prstGeom prst="ellipse">
                  <a:avLst/>
                </a:prstGeom>
                <a:solidFill>
                  <a:srgbClr val="C0000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62079DBB-B8BF-438C-8D82-F6612BCECAE9}"/>
                  </a:ext>
                </a:extLst>
              </p:cNvPr>
              <p:cNvSpPr txBox="1"/>
              <p:nvPr/>
            </p:nvSpPr>
            <p:spPr>
              <a:xfrm>
                <a:off x="439200" y="4193370"/>
                <a:ext cx="33644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Arial" panose="020B0604020202020204" pitchFamily="34" charset="0"/>
                  </a:rPr>
                  <a:t>Infection</a:t>
                </a:r>
              </a:p>
            </p:txBody>
          </p:sp>
        </p:grpSp>
        <p:grpSp>
          <p:nvGrpSpPr>
            <p:cNvPr id="32" name="Group 82">
              <a:extLst>
                <a:ext uri="{FF2B5EF4-FFF2-40B4-BE49-F238E27FC236}">
                  <a16:creationId xmlns:a16="http://schemas.microsoft.com/office/drawing/2014/main" xmlns="" id="{667F68AB-6167-49BD-A245-49C6DB768275}"/>
                </a:ext>
              </a:extLst>
            </p:cNvPr>
            <p:cNvGrpSpPr/>
            <p:nvPr/>
          </p:nvGrpSpPr>
          <p:grpSpPr>
            <a:xfrm>
              <a:off x="6288646" y="1914271"/>
              <a:ext cx="4037128" cy="1260454"/>
              <a:chOff x="4551286" y="1502791"/>
              <a:chExt cx="4037128" cy="126045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5216B6B7-9B99-43E5-B5F0-69BDE699C520}"/>
                  </a:ext>
                </a:extLst>
              </p:cNvPr>
              <p:cNvSpPr txBox="1"/>
              <p:nvPr/>
            </p:nvSpPr>
            <p:spPr>
              <a:xfrm>
                <a:off x="5195268" y="2240025"/>
                <a:ext cx="3393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19B42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Thrombolysis for acute ischaemic stroke</a:t>
                </a:r>
              </a:p>
            </p:txBody>
          </p:sp>
          <p:grpSp>
            <p:nvGrpSpPr>
              <p:cNvPr id="34" name="Group 84">
                <a:extLst>
                  <a:ext uri="{FF2B5EF4-FFF2-40B4-BE49-F238E27FC236}">
                    <a16:creationId xmlns:a16="http://schemas.microsoft.com/office/drawing/2014/main" xmlns="" id="{7D79A5F2-6B23-482C-B49A-49EC6CB91F18}"/>
                  </a:ext>
                </a:extLst>
              </p:cNvPr>
              <p:cNvGrpSpPr/>
              <p:nvPr/>
            </p:nvGrpSpPr>
            <p:grpSpPr>
              <a:xfrm>
                <a:off x="4551286" y="1502791"/>
                <a:ext cx="247774" cy="247774"/>
                <a:chOff x="4181478" y="2243350"/>
                <a:chExt cx="409577" cy="409578"/>
              </a:xfrm>
            </p:grpSpPr>
            <p:sp>
              <p:nvSpPr>
                <p:cNvPr id="35" name="Oval 85">
                  <a:extLst>
                    <a:ext uri="{FF2B5EF4-FFF2-40B4-BE49-F238E27FC236}">
                      <a16:creationId xmlns:a16="http://schemas.microsoft.com/office/drawing/2014/main" xmlns="" id="{13E05F97-B182-4F89-8414-CF3DA1776D31}"/>
                    </a:ext>
                  </a:extLst>
                </p:cNvPr>
                <p:cNvSpPr/>
                <p:nvPr/>
              </p:nvSpPr>
              <p:spPr>
                <a:xfrm>
                  <a:off x="4181478" y="2243350"/>
                  <a:ext cx="409577" cy="409578"/>
                </a:xfrm>
                <a:prstGeom prst="ellipse">
                  <a:avLst/>
                </a:prstGeom>
                <a:solidFill>
                  <a:srgbClr val="FFA7A7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Oval 86">
                  <a:extLst>
                    <a:ext uri="{FF2B5EF4-FFF2-40B4-BE49-F238E27FC236}">
                      <a16:creationId xmlns:a16="http://schemas.microsoft.com/office/drawing/2014/main" xmlns="" id="{5A7B5A9D-6EE0-4E14-B3A1-52E1A7B25D6A}"/>
                    </a:ext>
                  </a:extLst>
                </p:cNvPr>
                <p:cNvSpPr/>
                <p:nvPr/>
              </p:nvSpPr>
              <p:spPr>
                <a:xfrm>
                  <a:off x="4225928" y="2287798"/>
                  <a:ext cx="320675" cy="320676"/>
                </a:xfrm>
                <a:prstGeom prst="ellipse">
                  <a:avLst/>
                </a:prstGeom>
                <a:solidFill>
                  <a:srgbClr val="FF1515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" name="Oval 87">
                  <a:extLst>
                    <a:ext uri="{FF2B5EF4-FFF2-40B4-BE49-F238E27FC236}">
                      <a16:creationId xmlns:a16="http://schemas.microsoft.com/office/drawing/2014/main" xmlns="" id="{DAF8BAA2-07AA-445B-B290-1FABEA354798}"/>
                    </a:ext>
                  </a:extLst>
                </p:cNvPr>
                <p:cNvSpPr/>
                <p:nvPr/>
              </p:nvSpPr>
              <p:spPr>
                <a:xfrm>
                  <a:off x="4276333" y="2338195"/>
                  <a:ext cx="219871" cy="219871"/>
                </a:xfrm>
                <a:prstGeom prst="ellipse">
                  <a:avLst/>
                </a:prstGeom>
                <a:solidFill>
                  <a:srgbClr val="C0000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38" name="Group 88">
              <a:extLst>
                <a:ext uri="{FF2B5EF4-FFF2-40B4-BE49-F238E27FC236}">
                  <a16:creationId xmlns:a16="http://schemas.microsoft.com/office/drawing/2014/main" xmlns="" id="{6288B3F7-6493-4F77-BD19-4A52EA2A0F8F}"/>
                </a:ext>
              </a:extLst>
            </p:cNvPr>
            <p:cNvGrpSpPr/>
            <p:nvPr/>
          </p:nvGrpSpPr>
          <p:grpSpPr>
            <a:xfrm>
              <a:off x="2176560" y="3644353"/>
              <a:ext cx="4549613" cy="2814062"/>
              <a:chOff x="439200" y="3232873"/>
              <a:chExt cx="4549613" cy="281406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FE5D012D-7CBD-4D74-BA36-55541AB95A79}"/>
                  </a:ext>
                </a:extLst>
              </p:cNvPr>
              <p:cNvSpPr txBox="1"/>
              <p:nvPr/>
            </p:nvSpPr>
            <p:spPr>
              <a:xfrm>
                <a:off x="439200" y="5523715"/>
                <a:ext cx="3393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Arial" panose="020B0604020202020204" pitchFamily="34" charset="0"/>
                  </a:rPr>
                  <a:t>Acute renal failure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grpSp>
            <p:nvGrpSpPr>
              <p:cNvPr id="40" name="Group 90">
                <a:extLst>
                  <a:ext uri="{FF2B5EF4-FFF2-40B4-BE49-F238E27FC236}">
                    <a16:creationId xmlns:a16="http://schemas.microsoft.com/office/drawing/2014/main" xmlns="" id="{38A93473-6E49-4FE9-8F4F-8E35261FE4CB}"/>
                  </a:ext>
                </a:extLst>
              </p:cNvPr>
              <p:cNvGrpSpPr/>
              <p:nvPr/>
            </p:nvGrpSpPr>
            <p:grpSpPr>
              <a:xfrm>
                <a:off x="4712835" y="3232873"/>
                <a:ext cx="275978" cy="275978"/>
                <a:chOff x="4181472" y="2621140"/>
                <a:chExt cx="409576" cy="409576"/>
              </a:xfrm>
            </p:grpSpPr>
            <p:sp>
              <p:nvSpPr>
                <p:cNvPr id="41" name="Oval 91">
                  <a:extLst>
                    <a:ext uri="{FF2B5EF4-FFF2-40B4-BE49-F238E27FC236}">
                      <a16:creationId xmlns:a16="http://schemas.microsoft.com/office/drawing/2014/main" xmlns="" id="{854A40D2-5AB2-4BCC-BF95-6BBFE8BE159F}"/>
                    </a:ext>
                  </a:extLst>
                </p:cNvPr>
                <p:cNvSpPr/>
                <p:nvPr/>
              </p:nvSpPr>
              <p:spPr>
                <a:xfrm>
                  <a:off x="4181472" y="2621140"/>
                  <a:ext cx="409576" cy="409576"/>
                </a:xfrm>
                <a:prstGeom prst="ellipse">
                  <a:avLst/>
                </a:prstGeom>
                <a:solidFill>
                  <a:srgbClr val="FFA7A7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42" name="Oval 92">
                  <a:extLst>
                    <a:ext uri="{FF2B5EF4-FFF2-40B4-BE49-F238E27FC236}">
                      <a16:creationId xmlns:a16="http://schemas.microsoft.com/office/drawing/2014/main" xmlns="" id="{51CDB6BC-59EA-4695-83E8-0F3098EE1422}"/>
                    </a:ext>
                  </a:extLst>
                </p:cNvPr>
                <p:cNvSpPr/>
                <p:nvPr/>
              </p:nvSpPr>
              <p:spPr>
                <a:xfrm>
                  <a:off x="4225923" y="2665591"/>
                  <a:ext cx="320675" cy="320675"/>
                </a:xfrm>
                <a:prstGeom prst="ellipse">
                  <a:avLst/>
                </a:prstGeom>
                <a:solidFill>
                  <a:srgbClr val="FF1515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43" name="Oval 93">
                  <a:extLst>
                    <a:ext uri="{FF2B5EF4-FFF2-40B4-BE49-F238E27FC236}">
                      <a16:creationId xmlns:a16="http://schemas.microsoft.com/office/drawing/2014/main" xmlns="" id="{8FDFB848-895C-4675-8FF2-F6C32A6A877D}"/>
                    </a:ext>
                  </a:extLst>
                </p:cNvPr>
                <p:cNvSpPr/>
                <p:nvPr/>
              </p:nvSpPr>
              <p:spPr>
                <a:xfrm>
                  <a:off x="4276325" y="2715993"/>
                  <a:ext cx="219869" cy="219869"/>
                </a:xfrm>
                <a:prstGeom prst="ellipse">
                  <a:avLst/>
                </a:prstGeom>
                <a:solidFill>
                  <a:srgbClr val="C0000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44" name="Group 94">
              <a:extLst>
                <a:ext uri="{FF2B5EF4-FFF2-40B4-BE49-F238E27FC236}">
                  <a16:creationId xmlns:a16="http://schemas.microsoft.com/office/drawing/2014/main" xmlns="" id="{BF970F03-8E9B-421E-897F-03C112580BF0}"/>
                </a:ext>
              </a:extLst>
            </p:cNvPr>
            <p:cNvGrpSpPr/>
            <p:nvPr/>
          </p:nvGrpSpPr>
          <p:grpSpPr>
            <a:xfrm>
              <a:off x="2176560" y="2696030"/>
              <a:ext cx="4560839" cy="2886272"/>
              <a:chOff x="439200" y="2284550"/>
              <a:chExt cx="4560839" cy="2886272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49E17709-3FE7-4C0D-9022-C40CBCF74447}"/>
                  </a:ext>
                </a:extLst>
              </p:cNvPr>
              <p:cNvSpPr txBox="1"/>
              <p:nvPr/>
            </p:nvSpPr>
            <p:spPr>
              <a:xfrm>
                <a:off x="439200" y="4863045"/>
                <a:ext cx="33931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Arial" panose="020B0604020202020204" pitchFamily="34" charset="0"/>
                  </a:rPr>
                  <a:t>Pacemaker implant</a:t>
                </a:r>
              </a:p>
            </p:txBody>
          </p:sp>
          <p:grpSp>
            <p:nvGrpSpPr>
              <p:cNvPr id="46" name="Group 96">
                <a:extLst>
                  <a:ext uri="{FF2B5EF4-FFF2-40B4-BE49-F238E27FC236}">
                    <a16:creationId xmlns:a16="http://schemas.microsoft.com/office/drawing/2014/main" xmlns="" id="{79432B9E-B0A3-404F-8001-65D6E4C5A2A2}"/>
                  </a:ext>
                </a:extLst>
              </p:cNvPr>
              <p:cNvGrpSpPr/>
              <p:nvPr/>
            </p:nvGrpSpPr>
            <p:grpSpPr>
              <a:xfrm>
                <a:off x="4641263" y="2284550"/>
                <a:ext cx="358776" cy="358776"/>
                <a:chOff x="4465623" y="2121559"/>
                <a:chExt cx="409576" cy="409576"/>
              </a:xfrm>
            </p:grpSpPr>
            <p:sp>
              <p:nvSpPr>
                <p:cNvPr id="47" name="Oval 97">
                  <a:extLst>
                    <a:ext uri="{FF2B5EF4-FFF2-40B4-BE49-F238E27FC236}">
                      <a16:creationId xmlns:a16="http://schemas.microsoft.com/office/drawing/2014/main" xmlns="" id="{301DB9E3-DC3A-493D-9C14-E3807A01C4D3}"/>
                    </a:ext>
                  </a:extLst>
                </p:cNvPr>
                <p:cNvSpPr/>
                <p:nvPr/>
              </p:nvSpPr>
              <p:spPr>
                <a:xfrm>
                  <a:off x="4465623" y="2121559"/>
                  <a:ext cx="409576" cy="409576"/>
                </a:xfrm>
                <a:prstGeom prst="ellipse">
                  <a:avLst/>
                </a:prstGeom>
                <a:solidFill>
                  <a:srgbClr val="FFA7A7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" name="Oval 98">
                  <a:extLst>
                    <a:ext uri="{FF2B5EF4-FFF2-40B4-BE49-F238E27FC236}">
                      <a16:creationId xmlns:a16="http://schemas.microsoft.com/office/drawing/2014/main" xmlns="" id="{6006C8A1-735B-4D4F-AD75-96ADDFBE47FF}"/>
                    </a:ext>
                  </a:extLst>
                </p:cNvPr>
                <p:cNvSpPr/>
                <p:nvPr/>
              </p:nvSpPr>
              <p:spPr>
                <a:xfrm>
                  <a:off x="4510075" y="2166010"/>
                  <a:ext cx="320674" cy="320674"/>
                </a:xfrm>
                <a:prstGeom prst="ellipse">
                  <a:avLst/>
                </a:prstGeom>
                <a:solidFill>
                  <a:srgbClr val="FF1515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" name="Oval 99">
                  <a:extLst>
                    <a:ext uri="{FF2B5EF4-FFF2-40B4-BE49-F238E27FC236}">
                      <a16:creationId xmlns:a16="http://schemas.microsoft.com/office/drawing/2014/main" xmlns="" id="{2DBE4946-B620-4CD4-8F1A-856A67910634}"/>
                    </a:ext>
                  </a:extLst>
                </p:cNvPr>
                <p:cNvSpPr/>
                <p:nvPr/>
              </p:nvSpPr>
              <p:spPr>
                <a:xfrm>
                  <a:off x="4560476" y="2216410"/>
                  <a:ext cx="219870" cy="219870"/>
                </a:xfrm>
                <a:prstGeom prst="ellipse">
                  <a:avLst/>
                </a:prstGeom>
                <a:solidFill>
                  <a:srgbClr val="C0000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50" name="Group 100">
              <a:extLst>
                <a:ext uri="{FF2B5EF4-FFF2-40B4-BE49-F238E27FC236}">
                  <a16:creationId xmlns:a16="http://schemas.microsoft.com/office/drawing/2014/main" xmlns="" id="{920E909A-1514-4763-A205-8DD59DCD425E}"/>
                </a:ext>
              </a:extLst>
            </p:cNvPr>
            <p:cNvGrpSpPr/>
            <p:nvPr/>
          </p:nvGrpSpPr>
          <p:grpSpPr>
            <a:xfrm>
              <a:off x="6191710" y="1972970"/>
              <a:ext cx="4160954" cy="1810989"/>
              <a:chOff x="4427460" y="762213"/>
              <a:chExt cx="4160954" cy="1810989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xmlns="" id="{FC00426F-2885-4698-8C8C-6F72C3751564}"/>
                  </a:ext>
                </a:extLst>
              </p:cNvPr>
              <p:cNvSpPr txBox="1"/>
              <p:nvPr/>
            </p:nvSpPr>
            <p:spPr>
              <a:xfrm>
                <a:off x="5195268" y="2265425"/>
                <a:ext cx="33931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19B42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Intracranial haemorrhage</a:t>
                </a:r>
              </a:p>
            </p:txBody>
          </p:sp>
          <p:grpSp>
            <p:nvGrpSpPr>
              <p:cNvPr id="52" name="Group 102">
                <a:extLst>
                  <a:ext uri="{FF2B5EF4-FFF2-40B4-BE49-F238E27FC236}">
                    <a16:creationId xmlns:a16="http://schemas.microsoft.com/office/drawing/2014/main" xmlns="" id="{D592745E-25AC-4665-96F8-654B23FDD328}"/>
                  </a:ext>
                </a:extLst>
              </p:cNvPr>
              <p:cNvGrpSpPr/>
              <p:nvPr/>
            </p:nvGrpSpPr>
            <p:grpSpPr>
              <a:xfrm>
                <a:off x="4427460" y="762213"/>
                <a:ext cx="273920" cy="273920"/>
                <a:chOff x="3976792" y="1019153"/>
                <a:chExt cx="452797" cy="452798"/>
              </a:xfrm>
            </p:grpSpPr>
            <p:sp>
              <p:nvSpPr>
                <p:cNvPr id="53" name="Oval 103">
                  <a:extLst>
                    <a:ext uri="{FF2B5EF4-FFF2-40B4-BE49-F238E27FC236}">
                      <a16:creationId xmlns:a16="http://schemas.microsoft.com/office/drawing/2014/main" xmlns="" id="{CFE044D3-1411-491B-A7BF-8BA5571FCC8B}"/>
                    </a:ext>
                  </a:extLst>
                </p:cNvPr>
                <p:cNvSpPr/>
                <p:nvPr/>
              </p:nvSpPr>
              <p:spPr>
                <a:xfrm>
                  <a:off x="3976792" y="1019153"/>
                  <a:ext cx="452797" cy="452798"/>
                </a:xfrm>
                <a:prstGeom prst="ellipse">
                  <a:avLst/>
                </a:prstGeom>
                <a:solidFill>
                  <a:srgbClr val="FFA7A7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" name="Oval 104">
                  <a:extLst>
                    <a:ext uri="{FF2B5EF4-FFF2-40B4-BE49-F238E27FC236}">
                      <a16:creationId xmlns:a16="http://schemas.microsoft.com/office/drawing/2014/main" xmlns="" id="{23355C4B-43BE-420C-ADAA-2623F4081D92}"/>
                    </a:ext>
                  </a:extLst>
                </p:cNvPr>
                <p:cNvSpPr/>
                <p:nvPr/>
              </p:nvSpPr>
              <p:spPr>
                <a:xfrm>
                  <a:off x="4021242" y="1063601"/>
                  <a:ext cx="354515" cy="354515"/>
                </a:xfrm>
                <a:prstGeom prst="ellipse">
                  <a:avLst/>
                </a:prstGeom>
                <a:solidFill>
                  <a:srgbClr val="FF1515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" name="Oval 105">
                  <a:extLst>
                    <a:ext uri="{FF2B5EF4-FFF2-40B4-BE49-F238E27FC236}">
                      <a16:creationId xmlns:a16="http://schemas.microsoft.com/office/drawing/2014/main" xmlns="" id="{048954E4-000B-4A2F-BFBF-6C8E0D5517A5}"/>
                    </a:ext>
                  </a:extLst>
                </p:cNvPr>
                <p:cNvSpPr/>
                <p:nvPr/>
              </p:nvSpPr>
              <p:spPr>
                <a:xfrm>
                  <a:off x="4071648" y="1113999"/>
                  <a:ext cx="243073" cy="243073"/>
                </a:xfrm>
                <a:prstGeom prst="ellipse">
                  <a:avLst/>
                </a:prstGeom>
                <a:solidFill>
                  <a:srgbClr val="C0000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2959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F1218EC1-3C1A-42C5-9CDC-140FD8160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5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9ED8D2D-1180-442D-9820-DE8D2E87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200" b="1" dirty="0"/>
              <a:t>심장이상에 의한 뇌경색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xmlns="" id="{FEEDF34F-943A-480A-924F-4B0F8C4793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45065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484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3200" b="1" dirty="0" err="1"/>
              <a:t>Idarucizumab</a:t>
            </a:r>
            <a:r>
              <a:rPr lang="en-GB" sz="3200" b="1" dirty="0"/>
              <a:t> use from German stroke centers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GB" noProof="0" smtClean="0"/>
              <a:pPr/>
              <a:t>20</a:t>
            </a:fld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884364" y="6462944"/>
            <a:ext cx="8326437" cy="258532"/>
          </a:xfrm>
        </p:spPr>
        <p:txBody>
          <a:bodyPr/>
          <a:lstStyle/>
          <a:p>
            <a:r>
              <a:rPr lang="en-GB" dirty="0"/>
              <a:t>Kermer P et al. Int J Stroke 2017; Diener H-C et al. ESOC 2017; Grond M et al. ESOC 2017</a:t>
            </a:r>
          </a:p>
        </p:txBody>
      </p:sp>
      <p:pic>
        <p:nvPicPr>
          <p:cNvPr id="6" name="Picture 2" descr="Image result for hospital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135" y="2617958"/>
            <a:ext cx="2595811" cy="259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4513" y="1602294"/>
            <a:ext cx="220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22 stroke centers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79846" y="2242575"/>
            <a:ext cx="3707006" cy="3707006"/>
            <a:chOff x="2855846" y="2242575"/>
            <a:chExt cx="3707006" cy="3707006"/>
          </a:xfrm>
        </p:grpSpPr>
        <p:pic>
          <p:nvPicPr>
            <p:cNvPr id="9" name="Picture 8" descr="Image result for clip board icon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5846" y="2242575"/>
              <a:ext cx="3707006" cy="3707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 rot="10800000" flipV="1">
              <a:off x="3759539" y="3353950"/>
              <a:ext cx="2284647" cy="194202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kern="0" dirty="0"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Baseline characteristics</a:t>
              </a:r>
            </a:p>
            <a:p>
              <a:pPr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kern="0" dirty="0"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Clinical findings</a:t>
              </a:r>
            </a:p>
            <a:p>
              <a:pPr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kern="0" dirty="0"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Coagulation parameters</a:t>
              </a:r>
            </a:p>
            <a:p>
              <a:pPr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kern="0" dirty="0"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Imaging diagnostics</a:t>
              </a:r>
            </a:p>
            <a:p>
              <a:pPr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kern="0" dirty="0"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Clinical course</a:t>
              </a:r>
            </a:p>
            <a:p>
              <a:pPr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kern="0" dirty="0"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Status on discharge</a:t>
              </a:r>
            </a:p>
            <a:p>
              <a:pPr marL="285750" indent="-285750" fontAlgn="base" latinLnBrk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GB" sz="1600" kern="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01023" y="1602295"/>
            <a:ext cx="29102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Retrospective study   </a:t>
            </a:r>
          </a:p>
          <a:p>
            <a:pPr algn="ctr"/>
            <a:r>
              <a:rPr lang="en-GB" sz="2000" kern="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Jan 2016 – March 2017</a:t>
            </a:r>
          </a:p>
          <a:p>
            <a:pPr algn="ctr"/>
            <a:endParaRPr lang="en-GB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E225394B-FCCB-41E8-A51D-76010873D1EC}"/>
              </a:ext>
            </a:extLst>
          </p:cNvPr>
          <p:cNvGrpSpPr/>
          <p:nvPr/>
        </p:nvGrpSpPr>
        <p:grpSpPr>
          <a:xfrm>
            <a:off x="8754570" y="3069863"/>
            <a:ext cx="1456231" cy="1692000"/>
            <a:chOff x="8471878" y="3353950"/>
            <a:chExt cx="1456231" cy="1692000"/>
          </a:xfrm>
        </p:grpSpPr>
        <p:sp>
          <p:nvSpPr>
            <p:cNvPr id="12" name="Freeform 93"/>
            <p:cNvSpPr>
              <a:spLocks noChangeAspect="1" noEditPoints="1"/>
            </p:cNvSpPr>
            <p:nvPr/>
          </p:nvSpPr>
          <p:spPr bwMode="auto">
            <a:xfrm>
              <a:off x="8471878" y="3353950"/>
              <a:ext cx="646626" cy="1692000"/>
            </a:xfrm>
            <a:custGeom>
              <a:avLst/>
              <a:gdLst>
                <a:gd name="T0" fmla="*/ 113 w 128"/>
                <a:gd name="T1" fmla="*/ 88 h 400"/>
                <a:gd name="T2" fmla="*/ 83 w 128"/>
                <a:gd name="T3" fmla="*/ 75 h 400"/>
                <a:gd name="T4" fmla="*/ 97 w 128"/>
                <a:gd name="T5" fmla="*/ 48 h 400"/>
                <a:gd name="T6" fmla="*/ 97 w 128"/>
                <a:gd name="T7" fmla="*/ 34 h 400"/>
                <a:gd name="T8" fmla="*/ 64 w 128"/>
                <a:gd name="T9" fmla="*/ 0 h 400"/>
                <a:gd name="T10" fmla="*/ 64 w 128"/>
                <a:gd name="T11" fmla="*/ 0 h 400"/>
                <a:gd name="T12" fmla="*/ 31 w 128"/>
                <a:gd name="T13" fmla="*/ 34 h 400"/>
                <a:gd name="T14" fmla="*/ 31 w 128"/>
                <a:gd name="T15" fmla="*/ 48 h 400"/>
                <a:gd name="T16" fmla="*/ 44 w 128"/>
                <a:gd name="T17" fmla="*/ 75 h 400"/>
                <a:gd name="T18" fmla="*/ 14 w 128"/>
                <a:gd name="T19" fmla="*/ 88 h 400"/>
                <a:gd name="T20" fmla="*/ 1 w 128"/>
                <a:gd name="T21" fmla="*/ 107 h 400"/>
                <a:gd name="T22" fmla="*/ 3 w 128"/>
                <a:gd name="T23" fmla="*/ 220 h 400"/>
                <a:gd name="T24" fmla="*/ 18 w 128"/>
                <a:gd name="T25" fmla="*/ 246 h 400"/>
                <a:gd name="T26" fmla="*/ 18 w 128"/>
                <a:gd name="T27" fmla="*/ 379 h 400"/>
                <a:gd name="T28" fmla="*/ 27 w 128"/>
                <a:gd name="T29" fmla="*/ 388 h 400"/>
                <a:gd name="T30" fmla="*/ 36 w 128"/>
                <a:gd name="T31" fmla="*/ 388 h 400"/>
                <a:gd name="T32" fmla="*/ 43 w 128"/>
                <a:gd name="T33" fmla="*/ 388 h 400"/>
                <a:gd name="T34" fmla="*/ 60 w 128"/>
                <a:gd name="T35" fmla="*/ 254 h 400"/>
                <a:gd name="T36" fmla="*/ 64 w 128"/>
                <a:gd name="T37" fmla="*/ 250 h 400"/>
                <a:gd name="T38" fmla="*/ 64 w 128"/>
                <a:gd name="T39" fmla="*/ 250 h 400"/>
                <a:gd name="T40" fmla="*/ 64 w 128"/>
                <a:gd name="T41" fmla="*/ 250 h 400"/>
                <a:gd name="T42" fmla="*/ 64 w 128"/>
                <a:gd name="T43" fmla="*/ 250 h 400"/>
                <a:gd name="T44" fmla="*/ 68 w 128"/>
                <a:gd name="T45" fmla="*/ 254 h 400"/>
                <a:gd name="T46" fmla="*/ 85 w 128"/>
                <a:gd name="T47" fmla="*/ 388 h 400"/>
                <a:gd name="T48" fmla="*/ 92 w 128"/>
                <a:gd name="T49" fmla="*/ 388 h 400"/>
                <a:gd name="T50" fmla="*/ 101 w 128"/>
                <a:gd name="T51" fmla="*/ 388 h 400"/>
                <a:gd name="T52" fmla="*/ 110 w 128"/>
                <a:gd name="T53" fmla="*/ 379 h 400"/>
                <a:gd name="T54" fmla="*/ 110 w 128"/>
                <a:gd name="T55" fmla="*/ 246 h 400"/>
                <a:gd name="T56" fmla="*/ 125 w 128"/>
                <a:gd name="T57" fmla="*/ 221 h 400"/>
                <a:gd name="T58" fmla="*/ 127 w 128"/>
                <a:gd name="T59" fmla="*/ 107 h 400"/>
                <a:gd name="T60" fmla="*/ 113 w 128"/>
                <a:gd name="T61" fmla="*/ 88 h 400"/>
                <a:gd name="T62" fmla="*/ 18 w 128"/>
                <a:gd name="T63" fmla="*/ 239 h 400"/>
                <a:gd name="T64" fmla="*/ 9 w 128"/>
                <a:gd name="T65" fmla="*/ 226 h 400"/>
                <a:gd name="T66" fmla="*/ 9 w 128"/>
                <a:gd name="T67" fmla="*/ 217 h 400"/>
                <a:gd name="T68" fmla="*/ 20 w 128"/>
                <a:gd name="T69" fmla="*/ 217 h 400"/>
                <a:gd name="T70" fmla="*/ 18 w 128"/>
                <a:gd name="T71" fmla="*/ 239 h 400"/>
                <a:gd name="T72" fmla="*/ 35 w 128"/>
                <a:gd name="T73" fmla="*/ 47 h 400"/>
                <a:gd name="T74" fmla="*/ 35 w 128"/>
                <a:gd name="T75" fmla="*/ 35 h 400"/>
                <a:gd name="T76" fmla="*/ 36 w 128"/>
                <a:gd name="T77" fmla="*/ 29 h 400"/>
                <a:gd name="T78" fmla="*/ 83 w 128"/>
                <a:gd name="T79" fmla="*/ 13 h 400"/>
                <a:gd name="T80" fmla="*/ 92 w 128"/>
                <a:gd name="T81" fmla="*/ 35 h 400"/>
                <a:gd name="T82" fmla="*/ 92 w 128"/>
                <a:gd name="T83" fmla="*/ 47 h 400"/>
                <a:gd name="T84" fmla="*/ 64 w 128"/>
                <a:gd name="T85" fmla="*/ 77 h 400"/>
                <a:gd name="T86" fmla="*/ 64 w 128"/>
                <a:gd name="T87" fmla="*/ 77 h 400"/>
                <a:gd name="T88" fmla="*/ 35 w 128"/>
                <a:gd name="T89" fmla="*/ 47 h 400"/>
                <a:gd name="T90" fmla="*/ 64 w 128"/>
                <a:gd name="T91" fmla="*/ 96 h 400"/>
                <a:gd name="T92" fmla="*/ 56 w 128"/>
                <a:gd name="T93" fmla="*/ 80 h 400"/>
                <a:gd name="T94" fmla="*/ 64 w 128"/>
                <a:gd name="T95" fmla="*/ 81 h 400"/>
                <a:gd name="T96" fmla="*/ 72 w 128"/>
                <a:gd name="T97" fmla="*/ 80 h 400"/>
                <a:gd name="T98" fmla="*/ 64 w 128"/>
                <a:gd name="T99" fmla="*/ 96 h 400"/>
                <a:gd name="T100" fmla="*/ 118 w 128"/>
                <a:gd name="T101" fmla="*/ 226 h 400"/>
                <a:gd name="T102" fmla="*/ 109 w 128"/>
                <a:gd name="T103" fmla="*/ 239 h 400"/>
                <a:gd name="T104" fmla="*/ 108 w 128"/>
                <a:gd name="T105" fmla="*/ 217 h 400"/>
                <a:gd name="T106" fmla="*/ 119 w 128"/>
                <a:gd name="T107" fmla="*/ 217 h 400"/>
                <a:gd name="T108" fmla="*/ 118 w 128"/>
                <a:gd name="T109" fmla="*/ 22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8" h="400">
                  <a:moveTo>
                    <a:pt x="113" y="88"/>
                  </a:moveTo>
                  <a:cubicBezTo>
                    <a:pt x="84" y="76"/>
                    <a:pt x="83" y="75"/>
                    <a:pt x="83" y="75"/>
                  </a:cubicBezTo>
                  <a:cubicBezTo>
                    <a:pt x="91" y="69"/>
                    <a:pt x="97" y="59"/>
                    <a:pt x="97" y="48"/>
                  </a:cubicBezTo>
                  <a:cubicBezTo>
                    <a:pt x="97" y="38"/>
                    <a:pt x="97" y="35"/>
                    <a:pt x="97" y="34"/>
                  </a:cubicBezTo>
                  <a:cubicBezTo>
                    <a:pt x="97" y="16"/>
                    <a:pt x="82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6" y="0"/>
                    <a:pt x="31" y="15"/>
                    <a:pt x="31" y="34"/>
                  </a:cubicBezTo>
                  <a:cubicBezTo>
                    <a:pt x="31" y="35"/>
                    <a:pt x="31" y="38"/>
                    <a:pt x="31" y="48"/>
                  </a:cubicBezTo>
                  <a:cubicBezTo>
                    <a:pt x="31" y="59"/>
                    <a:pt x="36" y="69"/>
                    <a:pt x="44" y="75"/>
                  </a:cubicBezTo>
                  <a:cubicBezTo>
                    <a:pt x="44" y="75"/>
                    <a:pt x="44" y="76"/>
                    <a:pt x="14" y="88"/>
                  </a:cubicBezTo>
                  <a:cubicBezTo>
                    <a:pt x="8" y="91"/>
                    <a:pt x="0" y="97"/>
                    <a:pt x="1" y="107"/>
                  </a:cubicBezTo>
                  <a:cubicBezTo>
                    <a:pt x="3" y="220"/>
                    <a:pt x="3" y="220"/>
                    <a:pt x="3" y="220"/>
                  </a:cubicBezTo>
                  <a:cubicBezTo>
                    <a:pt x="4" y="234"/>
                    <a:pt x="7" y="241"/>
                    <a:pt x="18" y="246"/>
                  </a:cubicBezTo>
                  <a:cubicBezTo>
                    <a:pt x="18" y="379"/>
                    <a:pt x="18" y="379"/>
                    <a:pt x="18" y="379"/>
                  </a:cubicBezTo>
                  <a:cubicBezTo>
                    <a:pt x="18" y="384"/>
                    <a:pt x="22" y="388"/>
                    <a:pt x="27" y="388"/>
                  </a:cubicBezTo>
                  <a:cubicBezTo>
                    <a:pt x="36" y="388"/>
                    <a:pt x="36" y="388"/>
                    <a:pt x="36" y="388"/>
                  </a:cubicBezTo>
                  <a:cubicBezTo>
                    <a:pt x="38" y="388"/>
                    <a:pt x="43" y="388"/>
                    <a:pt x="43" y="388"/>
                  </a:cubicBezTo>
                  <a:cubicBezTo>
                    <a:pt x="43" y="388"/>
                    <a:pt x="43" y="400"/>
                    <a:pt x="60" y="254"/>
                  </a:cubicBezTo>
                  <a:cubicBezTo>
                    <a:pt x="60" y="254"/>
                    <a:pt x="60" y="250"/>
                    <a:pt x="64" y="250"/>
                  </a:cubicBezTo>
                  <a:cubicBezTo>
                    <a:pt x="64" y="250"/>
                    <a:pt x="64" y="250"/>
                    <a:pt x="64" y="250"/>
                  </a:cubicBezTo>
                  <a:cubicBezTo>
                    <a:pt x="64" y="250"/>
                    <a:pt x="64" y="250"/>
                    <a:pt x="64" y="250"/>
                  </a:cubicBezTo>
                  <a:cubicBezTo>
                    <a:pt x="64" y="250"/>
                    <a:pt x="64" y="250"/>
                    <a:pt x="64" y="250"/>
                  </a:cubicBezTo>
                  <a:cubicBezTo>
                    <a:pt x="68" y="250"/>
                    <a:pt x="68" y="254"/>
                    <a:pt x="68" y="254"/>
                  </a:cubicBezTo>
                  <a:cubicBezTo>
                    <a:pt x="85" y="400"/>
                    <a:pt x="85" y="388"/>
                    <a:pt x="85" y="388"/>
                  </a:cubicBezTo>
                  <a:cubicBezTo>
                    <a:pt x="85" y="388"/>
                    <a:pt x="90" y="388"/>
                    <a:pt x="92" y="388"/>
                  </a:cubicBezTo>
                  <a:cubicBezTo>
                    <a:pt x="101" y="388"/>
                    <a:pt x="101" y="388"/>
                    <a:pt x="101" y="388"/>
                  </a:cubicBezTo>
                  <a:cubicBezTo>
                    <a:pt x="106" y="388"/>
                    <a:pt x="110" y="384"/>
                    <a:pt x="110" y="379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21" y="241"/>
                    <a:pt x="124" y="234"/>
                    <a:pt x="125" y="221"/>
                  </a:cubicBezTo>
                  <a:cubicBezTo>
                    <a:pt x="127" y="107"/>
                    <a:pt x="127" y="107"/>
                    <a:pt x="127" y="107"/>
                  </a:cubicBezTo>
                  <a:cubicBezTo>
                    <a:pt x="128" y="97"/>
                    <a:pt x="120" y="91"/>
                    <a:pt x="113" y="88"/>
                  </a:cubicBezTo>
                  <a:close/>
                  <a:moveTo>
                    <a:pt x="18" y="239"/>
                  </a:moveTo>
                  <a:cubicBezTo>
                    <a:pt x="18" y="239"/>
                    <a:pt x="10" y="235"/>
                    <a:pt x="9" y="226"/>
                  </a:cubicBezTo>
                  <a:cubicBezTo>
                    <a:pt x="9" y="223"/>
                    <a:pt x="9" y="217"/>
                    <a:pt x="9" y="217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0" y="217"/>
                    <a:pt x="20" y="217"/>
                    <a:pt x="18" y="239"/>
                  </a:cubicBezTo>
                  <a:close/>
                  <a:moveTo>
                    <a:pt x="35" y="47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35" y="33"/>
                    <a:pt x="36" y="31"/>
                    <a:pt x="36" y="29"/>
                  </a:cubicBezTo>
                  <a:cubicBezTo>
                    <a:pt x="64" y="35"/>
                    <a:pt x="66" y="13"/>
                    <a:pt x="83" y="13"/>
                  </a:cubicBezTo>
                  <a:cubicBezTo>
                    <a:pt x="89" y="19"/>
                    <a:pt x="92" y="26"/>
                    <a:pt x="92" y="35"/>
                  </a:cubicBezTo>
                  <a:cubicBezTo>
                    <a:pt x="92" y="47"/>
                    <a:pt x="92" y="47"/>
                    <a:pt x="92" y="47"/>
                  </a:cubicBezTo>
                  <a:cubicBezTo>
                    <a:pt x="92" y="63"/>
                    <a:pt x="80" y="77"/>
                    <a:pt x="64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48" y="77"/>
                    <a:pt x="35" y="63"/>
                    <a:pt x="35" y="47"/>
                  </a:cubicBezTo>
                  <a:close/>
                  <a:moveTo>
                    <a:pt x="64" y="96"/>
                  </a:moveTo>
                  <a:cubicBezTo>
                    <a:pt x="56" y="80"/>
                    <a:pt x="56" y="80"/>
                    <a:pt x="56" y="80"/>
                  </a:cubicBezTo>
                  <a:cubicBezTo>
                    <a:pt x="58" y="81"/>
                    <a:pt x="64" y="81"/>
                    <a:pt x="64" y="81"/>
                  </a:cubicBezTo>
                  <a:cubicBezTo>
                    <a:pt x="67" y="81"/>
                    <a:pt x="70" y="81"/>
                    <a:pt x="72" y="80"/>
                  </a:cubicBezTo>
                  <a:lnTo>
                    <a:pt x="64" y="96"/>
                  </a:lnTo>
                  <a:close/>
                  <a:moveTo>
                    <a:pt x="118" y="226"/>
                  </a:moveTo>
                  <a:cubicBezTo>
                    <a:pt x="117" y="235"/>
                    <a:pt x="109" y="239"/>
                    <a:pt x="109" y="239"/>
                  </a:cubicBezTo>
                  <a:cubicBezTo>
                    <a:pt x="108" y="217"/>
                    <a:pt x="108" y="217"/>
                    <a:pt x="108" y="217"/>
                  </a:cubicBezTo>
                  <a:cubicBezTo>
                    <a:pt x="119" y="217"/>
                    <a:pt x="119" y="217"/>
                    <a:pt x="119" y="217"/>
                  </a:cubicBezTo>
                  <a:cubicBezTo>
                    <a:pt x="119" y="217"/>
                    <a:pt x="119" y="223"/>
                    <a:pt x="118" y="22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13" name="Freeform 92"/>
            <p:cNvSpPr>
              <a:spLocks noChangeAspect="1" noEditPoints="1"/>
            </p:cNvSpPr>
            <p:nvPr/>
          </p:nvSpPr>
          <p:spPr bwMode="auto">
            <a:xfrm>
              <a:off x="9255492" y="3353950"/>
              <a:ext cx="672617" cy="1692000"/>
            </a:xfrm>
            <a:custGeom>
              <a:avLst/>
              <a:gdLst>
                <a:gd name="T0" fmla="*/ 113 w 130"/>
                <a:gd name="T1" fmla="*/ 102 h 378"/>
                <a:gd name="T2" fmla="*/ 86 w 130"/>
                <a:gd name="T3" fmla="*/ 81 h 378"/>
                <a:gd name="T4" fmla="*/ 89 w 130"/>
                <a:gd name="T5" fmla="*/ 75 h 378"/>
                <a:gd name="T6" fmla="*/ 116 w 130"/>
                <a:gd name="T7" fmla="*/ 74 h 378"/>
                <a:gd name="T8" fmla="*/ 71 w 130"/>
                <a:gd name="T9" fmla="*/ 0 h 378"/>
                <a:gd name="T10" fmla="*/ 63 w 130"/>
                <a:gd name="T11" fmla="*/ 4 h 378"/>
                <a:gd name="T12" fmla="*/ 33 w 130"/>
                <a:gd name="T13" fmla="*/ 52 h 378"/>
                <a:gd name="T14" fmla="*/ 45 w 130"/>
                <a:gd name="T15" fmla="*/ 81 h 378"/>
                <a:gd name="T16" fmla="*/ 18 w 130"/>
                <a:gd name="T17" fmla="*/ 102 h 378"/>
                <a:gd name="T18" fmla="*/ 14 w 130"/>
                <a:gd name="T19" fmla="*/ 237 h 378"/>
                <a:gd name="T20" fmla="*/ 32 w 130"/>
                <a:gd name="T21" fmla="*/ 287 h 378"/>
                <a:gd name="T22" fmla="*/ 45 w 130"/>
                <a:gd name="T23" fmla="*/ 378 h 378"/>
                <a:gd name="T24" fmla="*/ 62 w 130"/>
                <a:gd name="T25" fmla="*/ 369 h 378"/>
                <a:gd name="T26" fmla="*/ 69 w 130"/>
                <a:gd name="T27" fmla="*/ 287 h 378"/>
                <a:gd name="T28" fmla="*/ 76 w 130"/>
                <a:gd name="T29" fmla="*/ 378 h 378"/>
                <a:gd name="T30" fmla="*/ 87 w 130"/>
                <a:gd name="T31" fmla="*/ 371 h 378"/>
                <a:gd name="T32" fmla="*/ 128 w 130"/>
                <a:gd name="T33" fmla="*/ 287 h 378"/>
                <a:gd name="T34" fmla="*/ 130 w 130"/>
                <a:gd name="T35" fmla="*/ 220 h 378"/>
                <a:gd name="T36" fmla="*/ 8 w 130"/>
                <a:gd name="T37" fmla="*/ 217 h 378"/>
                <a:gd name="T38" fmla="*/ 23 w 130"/>
                <a:gd name="T39" fmla="*/ 209 h 378"/>
                <a:gd name="T40" fmla="*/ 37 w 130"/>
                <a:gd name="T41" fmla="*/ 51 h 378"/>
                <a:gd name="T42" fmla="*/ 50 w 130"/>
                <a:gd name="T43" fmla="*/ 15 h 378"/>
                <a:gd name="T44" fmla="*/ 94 w 130"/>
                <a:gd name="T45" fmla="*/ 39 h 378"/>
                <a:gd name="T46" fmla="*/ 65 w 130"/>
                <a:gd name="T47" fmla="*/ 80 h 378"/>
                <a:gd name="T48" fmla="*/ 37 w 130"/>
                <a:gd name="T49" fmla="*/ 51 h 378"/>
                <a:gd name="T50" fmla="*/ 50 w 130"/>
                <a:gd name="T51" fmla="*/ 373 h 378"/>
                <a:gd name="T52" fmla="*/ 55 w 130"/>
                <a:gd name="T53" fmla="*/ 287 h 378"/>
                <a:gd name="T54" fmla="*/ 52 w 130"/>
                <a:gd name="T55" fmla="*/ 373 h 378"/>
                <a:gd name="T56" fmla="*/ 57 w 130"/>
                <a:gd name="T57" fmla="*/ 84 h 378"/>
                <a:gd name="T58" fmla="*/ 74 w 130"/>
                <a:gd name="T59" fmla="*/ 84 h 378"/>
                <a:gd name="T60" fmla="*/ 80 w 130"/>
                <a:gd name="T61" fmla="*/ 373 h 378"/>
                <a:gd name="T62" fmla="*/ 74 w 130"/>
                <a:gd name="T63" fmla="*/ 364 h 378"/>
                <a:gd name="T64" fmla="*/ 92 w 130"/>
                <a:gd name="T65" fmla="*/ 287 h 378"/>
                <a:gd name="T66" fmla="*/ 108 w 130"/>
                <a:gd name="T67" fmla="*/ 209 h 378"/>
                <a:gd name="T68" fmla="*/ 123 w 130"/>
                <a:gd name="T69" fmla="*/ 217 h 378"/>
                <a:gd name="T70" fmla="*/ 108 w 130"/>
                <a:gd name="T71" fmla="*/ 209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0" h="378">
                  <a:moveTo>
                    <a:pt x="130" y="220"/>
                  </a:moveTo>
                  <a:cubicBezTo>
                    <a:pt x="130" y="220"/>
                    <a:pt x="130" y="220"/>
                    <a:pt x="113" y="102"/>
                  </a:cubicBezTo>
                  <a:cubicBezTo>
                    <a:pt x="112" y="97"/>
                    <a:pt x="110" y="94"/>
                    <a:pt x="106" y="9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5" y="80"/>
                    <a:pt x="85" y="79"/>
                    <a:pt x="85" y="79"/>
                  </a:cubicBezTo>
                  <a:cubicBezTo>
                    <a:pt x="86" y="78"/>
                    <a:pt x="87" y="77"/>
                    <a:pt x="89" y="75"/>
                  </a:cubicBezTo>
                  <a:cubicBezTo>
                    <a:pt x="92" y="78"/>
                    <a:pt x="96" y="81"/>
                    <a:pt x="101" y="81"/>
                  </a:cubicBezTo>
                  <a:cubicBezTo>
                    <a:pt x="112" y="81"/>
                    <a:pt x="116" y="74"/>
                    <a:pt x="116" y="74"/>
                  </a:cubicBezTo>
                  <a:cubicBezTo>
                    <a:pt x="100" y="72"/>
                    <a:pt x="102" y="35"/>
                    <a:pt x="102" y="35"/>
                  </a:cubicBezTo>
                  <a:cubicBezTo>
                    <a:pt x="102" y="16"/>
                    <a:pt x="89" y="0"/>
                    <a:pt x="71" y="0"/>
                  </a:cubicBezTo>
                  <a:cubicBezTo>
                    <a:pt x="69" y="0"/>
                    <a:pt x="66" y="1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46" y="5"/>
                    <a:pt x="33" y="20"/>
                    <a:pt x="33" y="38"/>
                  </a:cubicBezTo>
                  <a:cubicBezTo>
                    <a:pt x="33" y="38"/>
                    <a:pt x="33" y="42"/>
                    <a:pt x="33" y="52"/>
                  </a:cubicBezTo>
                  <a:cubicBezTo>
                    <a:pt x="33" y="63"/>
                    <a:pt x="38" y="73"/>
                    <a:pt x="46" y="79"/>
                  </a:cubicBezTo>
                  <a:cubicBezTo>
                    <a:pt x="46" y="79"/>
                    <a:pt x="46" y="80"/>
                    <a:pt x="45" y="81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1" y="94"/>
                    <a:pt x="18" y="97"/>
                    <a:pt x="18" y="102"/>
                  </a:cubicBezTo>
                  <a:cubicBezTo>
                    <a:pt x="1" y="220"/>
                    <a:pt x="1" y="220"/>
                    <a:pt x="1" y="220"/>
                  </a:cubicBezTo>
                  <a:cubicBezTo>
                    <a:pt x="0" y="230"/>
                    <a:pt x="14" y="237"/>
                    <a:pt x="14" y="237"/>
                  </a:cubicBezTo>
                  <a:cubicBezTo>
                    <a:pt x="5" y="277"/>
                    <a:pt x="3" y="287"/>
                    <a:pt x="3" y="287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44" y="371"/>
                    <a:pt x="44" y="371"/>
                    <a:pt x="44" y="371"/>
                  </a:cubicBezTo>
                  <a:cubicBezTo>
                    <a:pt x="45" y="378"/>
                    <a:pt x="45" y="378"/>
                    <a:pt x="45" y="378"/>
                  </a:cubicBezTo>
                  <a:cubicBezTo>
                    <a:pt x="55" y="378"/>
                    <a:pt x="55" y="378"/>
                    <a:pt x="55" y="378"/>
                  </a:cubicBezTo>
                  <a:cubicBezTo>
                    <a:pt x="59" y="378"/>
                    <a:pt x="62" y="374"/>
                    <a:pt x="62" y="369"/>
                  </a:cubicBezTo>
                  <a:cubicBezTo>
                    <a:pt x="62" y="287"/>
                    <a:pt x="62" y="287"/>
                    <a:pt x="62" y="287"/>
                  </a:cubicBezTo>
                  <a:cubicBezTo>
                    <a:pt x="69" y="287"/>
                    <a:pt x="69" y="287"/>
                    <a:pt x="69" y="287"/>
                  </a:cubicBezTo>
                  <a:cubicBezTo>
                    <a:pt x="68" y="369"/>
                    <a:pt x="68" y="369"/>
                    <a:pt x="68" y="369"/>
                  </a:cubicBezTo>
                  <a:cubicBezTo>
                    <a:pt x="69" y="374"/>
                    <a:pt x="71" y="378"/>
                    <a:pt x="76" y="378"/>
                  </a:cubicBezTo>
                  <a:cubicBezTo>
                    <a:pt x="85" y="378"/>
                    <a:pt x="85" y="378"/>
                    <a:pt x="85" y="378"/>
                  </a:cubicBezTo>
                  <a:cubicBezTo>
                    <a:pt x="85" y="378"/>
                    <a:pt x="85" y="378"/>
                    <a:pt x="87" y="371"/>
                  </a:cubicBezTo>
                  <a:cubicBezTo>
                    <a:pt x="87" y="371"/>
                    <a:pt x="87" y="371"/>
                    <a:pt x="99" y="287"/>
                  </a:cubicBezTo>
                  <a:cubicBezTo>
                    <a:pt x="128" y="287"/>
                    <a:pt x="128" y="287"/>
                    <a:pt x="128" y="287"/>
                  </a:cubicBezTo>
                  <a:cubicBezTo>
                    <a:pt x="128" y="287"/>
                    <a:pt x="126" y="277"/>
                    <a:pt x="117" y="237"/>
                  </a:cubicBezTo>
                  <a:cubicBezTo>
                    <a:pt x="117" y="237"/>
                    <a:pt x="130" y="230"/>
                    <a:pt x="130" y="220"/>
                  </a:cubicBezTo>
                  <a:close/>
                  <a:moveTo>
                    <a:pt x="16" y="230"/>
                  </a:moveTo>
                  <a:cubicBezTo>
                    <a:pt x="16" y="230"/>
                    <a:pt x="7" y="227"/>
                    <a:pt x="8" y="217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23" y="209"/>
                    <a:pt x="23" y="209"/>
                    <a:pt x="23" y="209"/>
                  </a:cubicBezTo>
                  <a:cubicBezTo>
                    <a:pt x="23" y="209"/>
                    <a:pt x="23" y="209"/>
                    <a:pt x="16" y="230"/>
                  </a:cubicBezTo>
                  <a:close/>
                  <a:moveTo>
                    <a:pt x="37" y="51"/>
                  </a:moveTo>
                  <a:cubicBezTo>
                    <a:pt x="37" y="39"/>
                    <a:pt x="37" y="39"/>
                    <a:pt x="37" y="39"/>
                  </a:cubicBezTo>
                  <a:cubicBezTo>
                    <a:pt x="37" y="29"/>
                    <a:pt x="42" y="20"/>
                    <a:pt x="50" y="15"/>
                  </a:cubicBezTo>
                  <a:cubicBezTo>
                    <a:pt x="63" y="18"/>
                    <a:pt x="67" y="35"/>
                    <a:pt x="92" y="31"/>
                  </a:cubicBezTo>
                  <a:cubicBezTo>
                    <a:pt x="93" y="33"/>
                    <a:pt x="94" y="36"/>
                    <a:pt x="94" y="39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67"/>
                    <a:pt x="81" y="80"/>
                    <a:pt x="65" y="80"/>
                  </a:cubicBezTo>
                  <a:cubicBezTo>
                    <a:pt x="65" y="80"/>
                    <a:pt x="65" y="80"/>
                    <a:pt x="65" y="80"/>
                  </a:cubicBezTo>
                  <a:cubicBezTo>
                    <a:pt x="50" y="80"/>
                    <a:pt x="37" y="67"/>
                    <a:pt x="37" y="51"/>
                  </a:cubicBezTo>
                  <a:close/>
                  <a:moveTo>
                    <a:pt x="52" y="373"/>
                  </a:moveTo>
                  <a:cubicBezTo>
                    <a:pt x="50" y="373"/>
                    <a:pt x="50" y="373"/>
                    <a:pt x="50" y="373"/>
                  </a:cubicBezTo>
                  <a:cubicBezTo>
                    <a:pt x="50" y="373"/>
                    <a:pt x="50" y="373"/>
                    <a:pt x="38" y="287"/>
                  </a:cubicBezTo>
                  <a:cubicBezTo>
                    <a:pt x="55" y="287"/>
                    <a:pt x="55" y="287"/>
                    <a:pt x="55" y="287"/>
                  </a:cubicBezTo>
                  <a:cubicBezTo>
                    <a:pt x="56" y="364"/>
                    <a:pt x="56" y="364"/>
                    <a:pt x="56" y="364"/>
                  </a:cubicBezTo>
                  <a:cubicBezTo>
                    <a:pt x="56" y="370"/>
                    <a:pt x="56" y="373"/>
                    <a:pt x="52" y="373"/>
                  </a:cubicBezTo>
                  <a:close/>
                  <a:moveTo>
                    <a:pt x="65" y="97"/>
                  </a:moveTo>
                  <a:cubicBezTo>
                    <a:pt x="57" y="84"/>
                    <a:pt x="57" y="84"/>
                    <a:pt x="57" y="84"/>
                  </a:cubicBezTo>
                  <a:cubicBezTo>
                    <a:pt x="60" y="85"/>
                    <a:pt x="65" y="85"/>
                    <a:pt x="65" y="85"/>
                  </a:cubicBezTo>
                  <a:cubicBezTo>
                    <a:pt x="68" y="85"/>
                    <a:pt x="71" y="85"/>
                    <a:pt x="74" y="84"/>
                  </a:cubicBezTo>
                  <a:lnTo>
                    <a:pt x="65" y="97"/>
                  </a:lnTo>
                  <a:close/>
                  <a:moveTo>
                    <a:pt x="80" y="373"/>
                  </a:moveTo>
                  <a:cubicBezTo>
                    <a:pt x="78" y="373"/>
                    <a:pt x="78" y="373"/>
                    <a:pt x="78" y="373"/>
                  </a:cubicBezTo>
                  <a:cubicBezTo>
                    <a:pt x="74" y="373"/>
                    <a:pt x="74" y="370"/>
                    <a:pt x="74" y="364"/>
                  </a:cubicBezTo>
                  <a:cubicBezTo>
                    <a:pt x="75" y="287"/>
                    <a:pt x="75" y="287"/>
                    <a:pt x="75" y="287"/>
                  </a:cubicBezTo>
                  <a:cubicBezTo>
                    <a:pt x="92" y="287"/>
                    <a:pt x="92" y="287"/>
                    <a:pt x="92" y="287"/>
                  </a:cubicBezTo>
                  <a:cubicBezTo>
                    <a:pt x="80" y="373"/>
                    <a:pt x="80" y="373"/>
                    <a:pt x="80" y="373"/>
                  </a:cubicBezTo>
                  <a:close/>
                  <a:moveTo>
                    <a:pt x="108" y="209"/>
                  </a:moveTo>
                  <a:cubicBezTo>
                    <a:pt x="121" y="206"/>
                    <a:pt x="121" y="206"/>
                    <a:pt x="121" y="206"/>
                  </a:cubicBezTo>
                  <a:cubicBezTo>
                    <a:pt x="123" y="217"/>
                    <a:pt x="123" y="217"/>
                    <a:pt x="123" y="217"/>
                  </a:cubicBezTo>
                  <a:cubicBezTo>
                    <a:pt x="124" y="227"/>
                    <a:pt x="115" y="230"/>
                    <a:pt x="115" y="230"/>
                  </a:cubicBezTo>
                  <a:cubicBezTo>
                    <a:pt x="108" y="209"/>
                    <a:pt x="108" y="209"/>
                    <a:pt x="108" y="20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757733" y="1602294"/>
            <a:ext cx="34281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30 acute ischaemic stroke</a:t>
            </a:r>
          </a:p>
          <a:p>
            <a:pPr algn="ctr"/>
            <a:r>
              <a:rPr lang="en-GB" sz="2000" kern="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19 intracranial haemorrhage</a:t>
            </a:r>
          </a:p>
          <a:p>
            <a:pPr algn="ctr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0762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FBD3CF06-17B6-47C4-B8B2-A4F42526B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565" y="643467"/>
            <a:ext cx="85708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8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>
            <a:extLst>
              <a:ext uri="{FF2B5EF4-FFF2-40B4-BE49-F238E27FC236}">
                <a16:creationId xmlns:a16="http://schemas.microsoft.com/office/drawing/2014/main" xmlns="" id="{30BCF90B-A92D-4B15-8071-AEE0C3DB8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9655" y="1825625"/>
            <a:ext cx="7172689" cy="435133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xmlns="" id="{DD56047C-1883-4F8F-9A93-0BBBEB82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/>
              <a:t>Role of </a:t>
            </a:r>
            <a:r>
              <a:rPr lang="en-US" altLang="ko-KR" sz="3200" b="1" dirty="0" err="1"/>
              <a:t>idarucizumab</a:t>
            </a:r>
            <a:r>
              <a:rPr lang="en-US" altLang="ko-KR" sz="3200" b="1" dirty="0"/>
              <a:t> in acute ischemic stroke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4467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A8EFD46-F8BB-4900-A1BA-C40D2F70F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535" y="643467"/>
            <a:ext cx="745293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8F6EC566-DCA8-449B-BF15-7A20823BA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1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8AE1128A-BA3E-464F-9746-77CDA0159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1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2C158E64-CDB2-4755-9DF7-956EEAEF1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DD56047C-1883-4F8F-9A93-0BBBEB82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/>
              <a:t>Role of </a:t>
            </a:r>
            <a:r>
              <a:rPr lang="en-US" altLang="ko-KR" sz="3200" b="1" dirty="0" err="1"/>
              <a:t>idarucizumab</a:t>
            </a:r>
            <a:r>
              <a:rPr lang="en-US" altLang="ko-KR" sz="3200" b="1" dirty="0"/>
              <a:t> in ICH</a:t>
            </a:r>
            <a:endParaRPr lang="ko-KR" altLang="en-US" sz="3200" b="1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xmlns="" id="{5687D799-34A1-4DA5-B729-078698924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3105" y="1825625"/>
            <a:ext cx="71057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1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258DDA50-12F9-4FB3-86AD-4EF6A4676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535" y="643467"/>
            <a:ext cx="745293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8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D0A0C453-0326-4667-9DD2-59BEB4DF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8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9ED8D2D-1180-442D-9820-DE8D2E87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200" b="1" dirty="0"/>
              <a:t>비판막성 </a:t>
            </a:r>
            <a:r>
              <a:rPr lang="ko-KR" altLang="en-US" sz="3200" b="1" dirty="0" smtClean="0"/>
              <a:t>심방세동에 </a:t>
            </a:r>
            <a:r>
              <a:rPr lang="ko-KR" altLang="en-US" sz="3200" b="1" dirty="0"/>
              <a:t>의한 뇌경색 위험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xmlns="" id="{B7440921-CFC4-43E8-AABF-166B462BF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022" y="2239963"/>
            <a:ext cx="5605778" cy="3503612"/>
          </a:xfr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44F94DE-2422-4180-BD5C-F6A68D48C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197757"/>
              </p:ext>
            </p:extLst>
          </p:nvPr>
        </p:nvGraphicFramePr>
        <p:xfrm>
          <a:off x="638205" y="2239963"/>
          <a:ext cx="4954728" cy="33274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756241">
                  <a:extLst>
                    <a:ext uri="{9D8B030D-6E8A-4147-A177-3AD203B41FA5}">
                      <a16:colId xmlns:a16="http://schemas.microsoft.com/office/drawing/2014/main" xmlns="" val="911485982"/>
                    </a:ext>
                  </a:extLst>
                </a:gridCol>
                <a:gridCol w="1198487">
                  <a:extLst>
                    <a:ext uri="{9D8B030D-6E8A-4147-A177-3AD203B41FA5}">
                      <a16:colId xmlns:a16="http://schemas.microsoft.com/office/drawing/2014/main" xmlns="" val="34404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</a:t>
                      </a:r>
                      <a:r>
                        <a:rPr lang="en-US" altLang="ko-KR" baseline="-25000" dirty="0"/>
                        <a:t>2</a:t>
                      </a:r>
                      <a:r>
                        <a:rPr lang="en-US" altLang="ko-KR" dirty="0"/>
                        <a:t>DS</a:t>
                      </a:r>
                      <a:r>
                        <a:rPr lang="en-US" altLang="ko-KR" baseline="-25000" dirty="0"/>
                        <a:t>2</a:t>
                      </a:r>
                      <a:r>
                        <a:rPr lang="en-US" altLang="ko-KR" dirty="0"/>
                        <a:t>-VASc </a:t>
                      </a:r>
                      <a:r>
                        <a:rPr lang="ko-KR" altLang="en-US" dirty="0"/>
                        <a:t>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32249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심부전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2701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고혈압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8872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75</a:t>
                      </a:r>
                      <a:r>
                        <a:rPr lang="ko-KR" altLang="en-US" dirty="0"/>
                        <a:t>세 이상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78795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당뇨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211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뇌졸중 또는 일과성 </a:t>
                      </a:r>
                      <a:r>
                        <a:rPr lang="ko-KR" altLang="en-US" dirty="0" err="1"/>
                        <a:t>뇌허혈</a:t>
                      </a:r>
                      <a:r>
                        <a:rPr lang="ko-KR" altLang="en-US" dirty="0"/>
                        <a:t> 병력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10986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혈관질환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6092985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65 - 74</a:t>
                      </a:r>
                      <a:r>
                        <a:rPr lang="ko-KR" altLang="en-US" dirty="0"/>
                        <a:t>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9615860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04550535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80118DC5-0C70-4ADF-BF4A-4950CF0A78AD}"/>
              </a:ext>
            </a:extLst>
          </p:cNvPr>
          <p:cNvSpPr/>
          <p:nvPr/>
        </p:nvSpPr>
        <p:spPr>
          <a:xfrm>
            <a:off x="8146182" y="6340703"/>
            <a:ext cx="368402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/>
              <a:t>Gage BF et al. JAMA 2001;285:2864-70;  Lip G et al. Chest 2010;137:263-72</a:t>
            </a:r>
          </a:p>
          <a:p>
            <a:pPr>
              <a:spcAft>
                <a:spcPts val="600"/>
              </a:spcAft>
            </a:pPr>
            <a:r>
              <a:rPr lang="en-US" altLang="ko-KR" sz="800" dirty="0"/>
              <a:t>January, C. T., et al. Circulation 2014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5220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C0F775FB-7627-46DC-8528-EDBC4D76F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535" y="643467"/>
            <a:ext cx="745293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5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2AD9B7A3-5A9C-4D4E-BAE0-E79D9254D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9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2C115559-7AA8-4DBB-B7BF-DBBEA26C0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535" y="643467"/>
            <a:ext cx="745293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7845966-6EFC-468A-9CC7-BAB4B95854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D52D08B-C8B5-4AE6-A6FF-34B9A8C77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ADAD1991-FFD1-4E94-ABAB-7560D33008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6AA4726A-4CE1-4A31-B4EB-134CAAE2B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81" y="1409239"/>
            <a:ext cx="5462546" cy="408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8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A1E7D19-C933-4CF8-9B3A-74B65B8A8223}"/>
              </a:ext>
            </a:extLst>
          </p:cNvPr>
          <p:cNvSpPr txBox="1"/>
          <p:nvPr/>
        </p:nvSpPr>
        <p:spPr>
          <a:xfrm>
            <a:off x="4380588" y="965199"/>
            <a:ext cx="676607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경청해 주셔서 감사합니다</a:t>
            </a:r>
            <a:r>
              <a:rPr lang="en-US" altLang="ko-KR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499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9ED8D2D-1180-442D-9820-DE8D2E87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200" b="1" dirty="0"/>
              <a:t>심방세동의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위험성</a:t>
            </a:r>
          </a:p>
        </p:txBody>
      </p:sp>
      <p:pic>
        <p:nvPicPr>
          <p:cNvPr id="6" name="내용 개체 틀 5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C818332F-E0C6-48EB-8523-E32AA679D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60" y="1825625"/>
            <a:ext cx="7865880" cy="4351338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6A5FCEE-78D2-427F-978A-2A59DE10C14E}"/>
              </a:ext>
            </a:extLst>
          </p:cNvPr>
          <p:cNvSpPr/>
          <p:nvPr/>
        </p:nvSpPr>
        <p:spPr>
          <a:xfrm>
            <a:off x="9723361" y="6265616"/>
            <a:ext cx="14686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000080"/>
                </a:solidFill>
                <a:latin typeface="CMSSI8"/>
              </a:rPr>
              <a:t>Freedman B. et al. Lancet 2016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012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9ED8D2D-1180-442D-9820-DE8D2E87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200" b="1" dirty="0"/>
              <a:t>새로운 항응고제들</a:t>
            </a:r>
          </a:p>
        </p:txBody>
      </p:sp>
      <p:pic>
        <p:nvPicPr>
          <p:cNvPr id="6" name="내용 개체 틀 5" descr="스크린샷, 텍스트이(가) 표시된 사진&#10;&#10;높은 신뢰도로 생성된 설명">
            <a:extLst>
              <a:ext uri="{FF2B5EF4-FFF2-40B4-BE49-F238E27FC236}">
                <a16:creationId xmlns:a16="http://schemas.microsoft.com/office/drawing/2014/main" xmlns="" id="{72CCFBC8-B770-4593-B507-8409A820D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370" y="1825625"/>
            <a:ext cx="9349260" cy="4351338"/>
          </a:xfrm>
        </p:spPr>
      </p:pic>
    </p:spTree>
    <p:extLst>
      <p:ext uri="{BB962C8B-B14F-4D97-AF65-F5344CB8AC3E}">
        <p14:creationId xmlns:p14="http://schemas.microsoft.com/office/powerpoint/2010/main" val="176316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7845966-6EFC-468A-9CC7-BAB4B95854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89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D52D08B-C8B5-4AE6-A6FF-34B9A8C77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ADAD1991-FFD1-4E94-ABAB-7560D33008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4B9800EF-4C88-48FD-BF51-34E91C1D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81" y="1559460"/>
            <a:ext cx="5462546" cy="378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6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9ED8D2D-1180-442D-9820-DE8D2E87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200" b="1" dirty="0"/>
              <a:t>뇌졸중의 위험인자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xmlns="" id="{AACA07BC-24CD-4260-9D3A-C4E21D2435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75236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585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내용 개체 틀 7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DACE1CE1-3241-4AD0-AF5E-BC4EAC520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944740"/>
            <a:ext cx="7188199" cy="29651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3AF834F-E74B-4820-A95C-76664F17F3E3}"/>
              </a:ext>
            </a:extLst>
          </p:cNvPr>
          <p:cNvSpPr/>
          <p:nvPr/>
        </p:nvSpPr>
        <p:spPr>
          <a:xfrm>
            <a:off x="10231014" y="6340703"/>
            <a:ext cx="9957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rgbClr val="000080"/>
                </a:solidFill>
                <a:latin typeface="CMSSI8"/>
              </a:rPr>
              <a:t>Lancet</a:t>
            </a:r>
            <a:r>
              <a:rPr lang="ko-KR" altLang="en-US" sz="800" dirty="0">
                <a:solidFill>
                  <a:srgbClr val="000080"/>
                </a:solidFill>
                <a:latin typeface="CMSSI8"/>
              </a:rPr>
              <a:t> </a:t>
            </a:r>
            <a:r>
              <a:rPr lang="en-US" altLang="ko-KR" sz="800" dirty="0" err="1">
                <a:solidFill>
                  <a:srgbClr val="000080"/>
                </a:solidFill>
                <a:latin typeface="CMSSI8"/>
              </a:rPr>
              <a:t>Neurol</a:t>
            </a:r>
            <a:r>
              <a:rPr lang="en-US" altLang="ko-KR" sz="800" dirty="0">
                <a:solidFill>
                  <a:srgbClr val="000080"/>
                </a:solidFill>
                <a:latin typeface="CMSSI8"/>
              </a:rPr>
              <a:t> 2014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9ED8D2D-1180-442D-9820-DE8D2E879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위험인자</a:t>
            </a:r>
            <a:r>
              <a:rPr lang="en-US" altLang="ko-KR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altLang="ko-KR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ko-KR" altLang="en-US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아시아인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48E9292-41B4-4CA0-833D-9A9C81DF2EE7}"/>
              </a:ext>
            </a:extLst>
          </p:cNvPr>
          <p:cNvSpPr txBox="1"/>
          <p:nvPr/>
        </p:nvSpPr>
        <p:spPr>
          <a:xfrm>
            <a:off x="4133850" y="866775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나이를 보정한 </a:t>
            </a:r>
            <a:r>
              <a:rPr lang="en-US" altLang="ko-KR" dirty="0"/>
              <a:t>1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만명당 뇌졸중 </a:t>
            </a:r>
            <a:r>
              <a:rPr lang="ko-KR" altLang="en-US" dirty="0" err="1"/>
              <a:t>발생율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41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9ED8D2D-1180-442D-9820-DE8D2E879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위험인자</a:t>
            </a:r>
            <a:r>
              <a:rPr lang="en-US" altLang="ko-KR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altLang="ko-KR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ko-KR" altLang="en-US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아시아인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48E9292-41B4-4CA0-833D-9A9C81DF2EE7}"/>
              </a:ext>
            </a:extLst>
          </p:cNvPr>
          <p:cNvSpPr txBox="1"/>
          <p:nvPr/>
        </p:nvSpPr>
        <p:spPr>
          <a:xfrm>
            <a:off x="4133850" y="866775"/>
            <a:ext cx="544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나이를 보정한 </a:t>
            </a:r>
            <a:r>
              <a:rPr lang="en-US" altLang="ko-KR" dirty="0"/>
              <a:t>1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만명당 </a:t>
            </a:r>
            <a:r>
              <a:rPr lang="ko-KR" altLang="en-US" dirty="0" err="1"/>
              <a:t>출혈성</a:t>
            </a:r>
            <a:r>
              <a:rPr lang="ko-KR" altLang="en-US" dirty="0"/>
              <a:t> 뇌졸중 </a:t>
            </a:r>
            <a:r>
              <a:rPr lang="ko-KR" altLang="en-US" dirty="0" err="1"/>
              <a:t>발생율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87650FB-D8CA-4FE3-89A9-14EC53F7A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0" y="1411850"/>
            <a:ext cx="7092949" cy="403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2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621</Words>
  <Application>Microsoft Macintosh PowerPoint</Application>
  <PresentationFormat>와이드스크린</PresentationFormat>
  <Paragraphs>135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맑은 고딕</vt:lpstr>
      <vt:lpstr>Arial Black</vt:lpstr>
      <vt:lpstr>CMSSI8</vt:lpstr>
      <vt:lpstr>ＭＳ Ｐゴシック</vt:lpstr>
      <vt:lpstr>Arial</vt:lpstr>
      <vt:lpstr>Office 테마</vt:lpstr>
      <vt:lpstr>Periprocedural Patient Management: in TPA</vt:lpstr>
      <vt:lpstr>심장이상에 의한 뇌경색</vt:lpstr>
      <vt:lpstr>비판막성 심방세동에 의한 뇌경색 위험</vt:lpstr>
      <vt:lpstr>심방세동의 위험성</vt:lpstr>
      <vt:lpstr>새로운 항응고제들</vt:lpstr>
      <vt:lpstr>PowerPoint 프레젠테이션</vt:lpstr>
      <vt:lpstr>뇌졸중의 위험인자</vt:lpstr>
      <vt:lpstr>위험인자: 아시아인</vt:lpstr>
      <vt:lpstr>위험인자: 아시아인</vt:lpstr>
      <vt:lpstr>아시아인의 출혈 뇌졸중</vt:lpstr>
      <vt:lpstr>위험인자: 아시아인</vt:lpstr>
      <vt:lpstr>한국의 뇌졸중 사망률 변화</vt:lpstr>
      <vt:lpstr>뇌졸중의 예방</vt:lpstr>
      <vt:lpstr>PowerPoint 프레젠테이션</vt:lpstr>
      <vt:lpstr>PowerPoint 프레젠테이션</vt:lpstr>
      <vt:lpstr>혈관 재개통술의 효과</vt:lpstr>
      <vt:lpstr>PowerPoint 프레젠테이션</vt:lpstr>
      <vt:lpstr>Patients on anticoagulants may require emergency interventions or experience bleeding</vt:lpstr>
      <vt:lpstr>PowerPoint 프레젠테이션</vt:lpstr>
      <vt:lpstr>Idarucizumab use from German stroke centers</vt:lpstr>
      <vt:lpstr>PowerPoint 프레젠테이션</vt:lpstr>
      <vt:lpstr>Role of idarucizumab in acute ischemic stroke</vt:lpstr>
      <vt:lpstr>PowerPoint 프레젠테이션</vt:lpstr>
      <vt:lpstr>PowerPoint 프레젠테이션</vt:lpstr>
      <vt:lpstr>PowerPoint 프레젠테이션</vt:lpstr>
      <vt:lpstr>PowerPoint 프레젠테이션</vt:lpstr>
      <vt:lpstr>Role of idarucizumab in ICH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뇌졸중의 위험인자, 예방 및 치료원칙 </dc:title>
  <dc:creator>박광열</dc:creator>
  <cp:lastModifiedBy>박광열</cp:lastModifiedBy>
  <cp:revision>37</cp:revision>
  <dcterms:created xsi:type="dcterms:W3CDTF">2017-08-06T06:55:18Z</dcterms:created>
  <dcterms:modified xsi:type="dcterms:W3CDTF">2017-11-04T11:55:18Z</dcterms:modified>
</cp:coreProperties>
</file>